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49"/>
  </p:notesMasterIdLst>
  <p:sldIdLst>
    <p:sldId id="256" r:id="rId5"/>
    <p:sldId id="257" r:id="rId6"/>
    <p:sldId id="258" r:id="rId7"/>
    <p:sldId id="468" r:id="rId8"/>
    <p:sldId id="282" r:id="rId9"/>
    <p:sldId id="471" r:id="rId10"/>
    <p:sldId id="469" r:id="rId11"/>
    <p:sldId id="473" r:id="rId12"/>
    <p:sldId id="474" r:id="rId13"/>
    <p:sldId id="259" r:id="rId14"/>
    <p:sldId id="261" r:id="rId15"/>
    <p:sldId id="262" r:id="rId16"/>
    <p:sldId id="263" r:id="rId17"/>
    <p:sldId id="453" r:id="rId18"/>
    <p:sldId id="264" r:id="rId19"/>
    <p:sldId id="266" r:id="rId20"/>
    <p:sldId id="270" r:id="rId21"/>
    <p:sldId id="271" r:id="rId22"/>
    <p:sldId id="272" r:id="rId23"/>
    <p:sldId id="459" r:id="rId24"/>
    <p:sldId id="279" r:id="rId25"/>
    <p:sldId id="461" r:id="rId26"/>
    <p:sldId id="276" r:id="rId27"/>
    <p:sldId id="278" r:id="rId28"/>
    <p:sldId id="454" r:id="rId29"/>
    <p:sldId id="464" r:id="rId30"/>
    <p:sldId id="273" r:id="rId31"/>
    <p:sldId id="274" r:id="rId32"/>
    <p:sldId id="467" r:id="rId33"/>
    <p:sldId id="294" r:id="rId34"/>
    <p:sldId id="455" r:id="rId35"/>
    <p:sldId id="280" r:id="rId36"/>
    <p:sldId id="456" r:id="rId37"/>
    <p:sldId id="277" r:id="rId38"/>
    <p:sldId id="463" r:id="rId39"/>
    <p:sldId id="462" r:id="rId40"/>
    <p:sldId id="292" r:id="rId41"/>
    <p:sldId id="285" r:id="rId42"/>
    <p:sldId id="281" r:id="rId43"/>
    <p:sldId id="287" r:id="rId44"/>
    <p:sldId id="286" r:id="rId45"/>
    <p:sldId id="289" r:id="rId46"/>
    <p:sldId id="295" r:id="rId47"/>
    <p:sldId id="290" r:id="rId48"/>
  </p:sldIdLst>
  <p:sldSz cx="12192000" cy="6858000"/>
  <p:notesSz cx="12192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8DE7208-018D-3A01-1F49-B16DB307E88C}" name="Rizzo, Eileen" initials="ER" userId="S::ERizzo@springpointsl.org::a9484e6b-c5c6-437f-b683-8aca86bb40d6" providerId="AD"/>
  <p188:author id="{A0326B32-63F0-1891-BFAD-BBB23F469717}" name="Kelly DeSilvio" initials="KD" userId="S::kdesilvio@connerstrong.com::a85bc291-aec9-4feb-bf00-0ecc7705bd68" providerId="AD"/>
  <p188:author id="{F8AC7C90-1822-1F81-514F-AFDD49273B6E}" name="Nicholas Torney" initials="NT" userId="S::ntorney@connerstrong.com::11c31a77-b7ec-43e3-8e68-314191a8e2d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8B2A"/>
    <a:srgbClr val="4252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3D38F0-89C0-CB96-43CE-0574A380058C}" v="8" dt="2026-10-14T20:38:03.478"/>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880"/>
        <p:guide pos="216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8/10/relationships/authors" Target="authors.xml"/><Relationship Id="rId8" Type="http://schemas.openxmlformats.org/officeDocument/2006/relationships/slide" Target="slides/slide4.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therine Mastronardi" userId="S::cmastronardi@connerstrong.com::dd933cef-e470-4aa0-849f-8e21cbe7d01b" providerId="AD" clId="Web-{00000000-0000-0000-0000-000000000000}"/>
    <pc:docChg chg="modSld">
      <pc:chgData name="Catherine Mastronardi" userId="S::cmastronardi@connerstrong.com::dd933cef-e470-4aa0-849f-8e21cbe7d01b" providerId="AD" clId="Web-{00000000-0000-0000-0000-000000000000}" dt="2026-10-07T14:21:07.194" v="3" actId="20577"/>
      <pc:docMkLst>
        <pc:docMk/>
      </pc:docMkLst>
      <pc:sldChg chg="modSp">
        <pc:chgData name="Catherine Mastronardi" userId="S::cmastronardi@connerstrong.com::dd933cef-e470-4aa0-849f-8e21cbe7d01b" providerId="AD" clId="Web-{00000000-0000-0000-0000-000000000000}" dt="2026-10-07T14:21:07.194" v="3" actId="20577"/>
        <pc:sldMkLst>
          <pc:docMk/>
          <pc:sldMk cId="1701098719" sldId="464"/>
        </pc:sldMkLst>
        <pc:spChg chg="mod">
          <ac:chgData name="Catherine Mastronardi" userId="S::cmastronardi@connerstrong.com::dd933cef-e470-4aa0-849f-8e21cbe7d01b" providerId="AD" clId="Web-{00000000-0000-0000-0000-000000000000}" dt="2026-10-07T14:21:07.194" v="3" actId="20577"/>
          <ac:spMkLst>
            <pc:docMk/>
            <pc:sldMk cId="1701098719" sldId="464"/>
            <ac:spMk id="4" creationId="{00000000-0000-0000-0000-000000000000}"/>
          </ac:spMkLst>
        </pc:spChg>
      </pc:sldChg>
    </pc:docChg>
  </pc:docChgLst>
  <pc:docChgLst>
    <pc:chgData name="Kelly DeSilvio" userId="a85bc291-aec9-4feb-bf00-0ecc7705bd68" providerId="ADAL" clId="{6BF6127B-8757-4C8D-9DCF-0D2819CF821C}"/>
    <pc:docChg chg="custSel modSld">
      <pc:chgData name="Kelly DeSilvio" userId="a85bc291-aec9-4feb-bf00-0ecc7705bd68" providerId="ADAL" clId="{6BF6127B-8757-4C8D-9DCF-0D2819CF821C}" dt="2026-09-29T20:08:12.330" v="132" actId="6549"/>
      <pc:docMkLst>
        <pc:docMk/>
      </pc:docMkLst>
      <pc:sldChg chg="modSp mod">
        <pc:chgData name="Kelly DeSilvio" userId="a85bc291-aec9-4feb-bf00-0ecc7705bd68" providerId="ADAL" clId="{6BF6127B-8757-4C8D-9DCF-0D2819CF821C}" dt="2026-09-29T19:53:03.618" v="3" actId="1076"/>
        <pc:sldMkLst>
          <pc:docMk/>
          <pc:sldMk cId="0" sldId="256"/>
        </pc:sldMkLst>
        <pc:spChg chg="mod">
          <ac:chgData name="Kelly DeSilvio" userId="a85bc291-aec9-4feb-bf00-0ecc7705bd68" providerId="ADAL" clId="{6BF6127B-8757-4C8D-9DCF-0D2819CF821C}" dt="2026-09-29T19:53:03.618" v="3" actId="1076"/>
          <ac:spMkLst>
            <pc:docMk/>
            <pc:sldMk cId="0" sldId="256"/>
            <ac:spMk id="3" creationId="{00000000-0000-0000-0000-000000000000}"/>
          </ac:spMkLst>
        </pc:spChg>
      </pc:sldChg>
      <pc:sldChg chg="modSp mod">
        <pc:chgData name="Kelly DeSilvio" userId="a85bc291-aec9-4feb-bf00-0ecc7705bd68" providerId="ADAL" clId="{6BF6127B-8757-4C8D-9DCF-0D2819CF821C}" dt="2026-09-29T19:53:55.581" v="7" actId="20577"/>
        <pc:sldMkLst>
          <pc:docMk/>
          <pc:sldMk cId="0" sldId="257"/>
        </pc:sldMkLst>
        <pc:spChg chg="mod">
          <ac:chgData name="Kelly DeSilvio" userId="a85bc291-aec9-4feb-bf00-0ecc7705bd68" providerId="ADAL" clId="{6BF6127B-8757-4C8D-9DCF-0D2819CF821C}" dt="2026-09-29T19:53:55.581" v="7" actId="20577"/>
          <ac:spMkLst>
            <pc:docMk/>
            <pc:sldMk cId="0" sldId="257"/>
            <ac:spMk id="3" creationId="{00000000-0000-0000-0000-000000000000}"/>
          </ac:spMkLst>
        </pc:spChg>
      </pc:sldChg>
      <pc:sldChg chg="modSp mod">
        <pc:chgData name="Kelly DeSilvio" userId="a85bc291-aec9-4feb-bf00-0ecc7705bd68" providerId="ADAL" clId="{6BF6127B-8757-4C8D-9DCF-0D2819CF821C}" dt="2026-09-29T19:59:10.430" v="9" actId="20577"/>
        <pc:sldMkLst>
          <pc:docMk/>
          <pc:sldMk cId="0" sldId="259"/>
        </pc:sldMkLst>
        <pc:spChg chg="mod">
          <ac:chgData name="Kelly DeSilvio" userId="a85bc291-aec9-4feb-bf00-0ecc7705bd68" providerId="ADAL" clId="{6BF6127B-8757-4C8D-9DCF-0D2819CF821C}" dt="2026-09-29T19:59:10.430" v="9" actId="20577"/>
          <ac:spMkLst>
            <pc:docMk/>
            <pc:sldMk cId="0" sldId="259"/>
            <ac:spMk id="3" creationId="{00000000-0000-0000-0000-000000000000}"/>
          </ac:spMkLst>
        </pc:spChg>
      </pc:sldChg>
      <pc:sldChg chg="modSp mod">
        <pc:chgData name="Kelly DeSilvio" userId="a85bc291-aec9-4feb-bf00-0ecc7705bd68" providerId="ADAL" clId="{6BF6127B-8757-4C8D-9DCF-0D2819CF821C}" dt="2026-09-29T19:59:41.294" v="13" actId="20577"/>
        <pc:sldMkLst>
          <pc:docMk/>
          <pc:sldMk cId="0" sldId="262"/>
        </pc:sldMkLst>
        <pc:graphicFrameChg chg="modGraphic">
          <ac:chgData name="Kelly DeSilvio" userId="a85bc291-aec9-4feb-bf00-0ecc7705bd68" providerId="ADAL" clId="{6BF6127B-8757-4C8D-9DCF-0D2819CF821C}" dt="2026-09-29T19:59:41.294" v="13" actId="20577"/>
          <ac:graphicFrameMkLst>
            <pc:docMk/>
            <pc:sldMk cId="0" sldId="262"/>
            <ac:graphicFrameMk id="5" creationId="{00000000-0000-0000-0000-000000000000}"/>
          </ac:graphicFrameMkLst>
        </pc:graphicFrameChg>
      </pc:sldChg>
      <pc:sldChg chg="modSp mod">
        <pc:chgData name="Kelly DeSilvio" userId="a85bc291-aec9-4feb-bf00-0ecc7705bd68" providerId="ADAL" clId="{6BF6127B-8757-4C8D-9DCF-0D2819CF821C}" dt="2026-09-29T20:02:19.427" v="16" actId="1076"/>
        <pc:sldMkLst>
          <pc:docMk/>
          <pc:sldMk cId="0" sldId="281"/>
        </pc:sldMkLst>
        <pc:spChg chg="mod">
          <ac:chgData name="Kelly DeSilvio" userId="a85bc291-aec9-4feb-bf00-0ecc7705bd68" providerId="ADAL" clId="{6BF6127B-8757-4C8D-9DCF-0D2819CF821C}" dt="2026-09-29T20:02:19.427" v="16" actId="1076"/>
          <ac:spMkLst>
            <pc:docMk/>
            <pc:sldMk cId="0" sldId="281"/>
            <ac:spMk id="3" creationId="{00000000-0000-0000-0000-000000000000}"/>
          </ac:spMkLst>
        </pc:spChg>
      </pc:sldChg>
      <pc:sldChg chg="delSp modSp mod">
        <pc:chgData name="Kelly DeSilvio" userId="a85bc291-aec9-4feb-bf00-0ecc7705bd68" providerId="ADAL" clId="{6BF6127B-8757-4C8D-9DCF-0D2819CF821C}" dt="2026-09-29T20:02:56.647" v="21" actId="478"/>
        <pc:sldMkLst>
          <pc:docMk/>
          <pc:sldMk cId="0" sldId="286"/>
        </pc:sldMkLst>
        <pc:spChg chg="mod">
          <ac:chgData name="Kelly DeSilvio" userId="a85bc291-aec9-4feb-bf00-0ecc7705bd68" providerId="ADAL" clId="{6BF6127B-8757-4C8D-9DCF-0D2819CF821C}" dt="2026-09-29T20:02:43.602" v="20" actId="20577"/>
          <ac:spMkLst>
            <pc:docMk/>
            <pc:sldMk cId="0" sldId="286"/>
            <ac:spMk id="3" creationId="{00000000-0000-0000-0000-000000000000}"/>
          </ac:spMkLst>
        </pc:spChg>
      </pc:sldChg>
      <pc:sldChg chg="modSp mod">
        <pc:chgData name="Kelly DeSilvio" userId="a85bc291-aec9-4feb-bf00-0ecc7705bd68" providerId="ADAL" clId="{6BF6127B-8757-4C8D-9DCF-0D2819CF821C}" dt="2026-09-29T20:02:04.557" v="14" actId="1076"/>
        <pc:sldMkLst>
          <pc:docMk/>
          <pc:sldMk cId="0" sldId="287"/>
        </pc:sldMkLst>
        <pc:spChg chg="mod">
          <ac:chgData name="Kelly DeSilvio" userId="a85bc291-aec9-4feb-bf00-0ecc7705bd68" providerId="ADAL" clId="{6BF6127B-8757-4C8D-9DCF-0D2819CF821C}" dt="2026-09-29T20:02:04.557" v="14" actId="1076"/>
          <ac:spMkLst>
            <pc:docMk/>
            <pc:sldMk cId="0" sldId="287"/>
            <ac:spMk id="3" creationId="{00000000-0000-0000-0000-000000000000}"/>
          </ac:spMkLst>
        </pc:spChg>
      </pc:sldChg>
      <pc:sldChg chg="modSp mod">
        <pc:chgData name="Kelly DeSilvio" userId="a85bc291-aec9-4feb-bf00-0ecc7705bd68" providerId="ADAL" clId="{6BF6127B-8757-4C8D-9DCF-0D2819CF821C}" dt="2026-09-29T20:03:37.545" v="28" actId="6549"/>
        <pc:sldMkLst>
          <pc:docMk/>
          <pc:sldMk cId="0" sldId="289"/>
        </pc:sldMkLst>
        <pc:spChg chg="mod">
          <ac:chgData name="Kelly DeSilvio" userId="a85bc291-aec9-4feb-bf00-0ecc7705bd68" providerId="ADAL" clId="{6BF6127B-8757-4C8D-9DCF-0D2819CF821C}" dt="2026-09-29T20:03:37.545" v="28" actId="6549"/>
          <ac:spMkLst>
            <pc:docMk/>
            <pc:sldMk cId="0" sldId="289"/>
            <ac:spMk id="3" creationId="{00000000-0000-0000-0000-000000000000}"/>
          </ac:spMkLst>
        </pc:spChg>
      </pc:sldChg>
      <pc:sldChg chg="modSp mod">
        <pc:chgData name="Kelly DeSilvio" userId="a85bc291-aec9-4feb-bf00-0ecc7705bd68" providerId="ADAL" clId="{6BF6127B-8757-4C8D-9DCF-0D2819CF821C}" dt="2026-09-29T20:08:12.330" v="132" actId="6549"/>
        <pc:sldMkLst>
          <pc:docMk/>
          <pc:sldMk cId="555013891" sldId="295"/>
        </pc:sldMkLst>
        <pc:spChg chg="mod">
          <ac:chgData name="Kelly DeSilvio" userId="a85bc291-aec9-4feb-bf00-0ecc7705bd68" providerId="ADAL" clId="{6BF6127B-8757-4C8D-9DCF-0D2819CF821C}" dt="2026-09-29T20:08:12.330" v="132" actId="6549"/>
          <ac:spMkLst>
            <pc:docMk/>
            <pc:sldMk cId="555013891" sldId="295"/>
            <ac:spMk id="3" creationId="{00000000-0000-0000-0000-000000000000}"/>
          </ac:spMkLst>
        </pc:spChg>
      </pc:sldChg>
    </pc:docChg>
  </pc:docChgLst>
  <pc:docChgLst>
    <pc:chgData name="Catherine Mastronardi" userId="S::cmastronardi@connerstrong.com::dd933cef-e470-4aa0-849f-8e21cbe7d01b" providerId="AD" clId="Web-{75EB663C-3CEE-86AA-27B6-EA3E9644EC17}"/>
    <pc:docChg chg="addSld modSld">
      <pc:chgData name="Catherine Mastronardi" userId="S::cmastronardi@connerstrong.com::dd933cef-e470-4aa0-849f-8e21cbe7d01b" providerId="AD" clId="Web-{75EB663C-3CEE-86AA-27B6-EA3E9644EC17}" dt="2026-10-12T18:42:05.068" v="45"/>
      <pc:docMkLst>
        <pc:docMk/>
      </pc:docMkLst>
      <pc:sldChg chg="delSp delAnim">
        <pc:chgData name="Catherine Mastronardi" userId="S::cmastronardi@connerstrong.com::dd933cef-e470-4aa0-849f-8e21cbe7d01b" providerId="AD" clId="Web-{75EB663C-3CEE-86AA-27B6-EA3E9644EC17}" dt="2026-10-12T18:39:15.024" v="6"/>
        <pc:sldMkLst>
          <pc:docMk/>
          <pc:sldMk cId="0" sldId="259"/>
        </pc:sldMkLst>
        <pc:picChg chg="del">
          <ac:chgData name="Catherine Mastronardi" userId="S::cmastronardi@connerstrong.com::dd933cef-e470-4aa0-849f-8e21cbe7d01b" providerId="AD" clId="Web-{75EB663C-3CEE-86AA-27B6-EA3E9644EC17}" dt="2026-10-12T18:39:15.024" v="6"/>
          <ac:picMkLst>
            <pc:docMk/>
            <pc:sldMk cId="0" sldId="259"/>
            <ac:picMk id="4" creationId="{36DDC013-941A-4006-109A-4CCD19E8108E}"/>
          </ac:picMkLst>
        </pc:picChg>
      </pc:sldChg>
      <pc:sldChg chg="delSp delAnim">
        <pc:chgData name="Catherine Mastronardi" userId="S::cmastronardi@connerstrong.com::dd933cef-e470-4aa0-849f-8e21cbe7d01b" providerId="AD" clId="Web-{75EB663C-3CEE-86AA-27B6-EA3E9644EC17}" dt="2026-10-12T18:39:18.758" v="7"/>
        <pc:sldMkLst>
          <pc:docMk/>
          <pc:sldMk cId="0" sldId="261"/>
        </pc:sldMkLst>
        <pc:picChg chg="del">
          <ac:chgData name="Catherine Mastronardi" userId="S::cmastronardi@connerstrong.com::dd933cef-e470-4aa0-849f-8e21cbe7d01b" providerId="AD" clId="Web-{75EB663C-3CEE-86AA-27B6-EA3E9644EC17}" dt="2026-10-12T18:39:18.758" v="7"/>
          <ac:picMkLst>
            <pc:docMk/>
            <pc:sldMk cId="0" sldId="261"/>
            <ac:picMk id="4" creationId="{794F4421-C50A-7C43-5EA6-CED31F93CC37}"/>
          </ac:picMkLst>
        </pc:picChg>
      </pc:sldChg>
      <pc:sldChg chg="delSp delAnim">
        <pc:chgData name="Catherine Mastronardi" userId="S::cmastronardi@connerstrong.com::dd933cef-e470-4aa0-849f-8e21cbe7d01b" providerId="AD" clId="Web-{75EB663C-3CEE-86AA-27B6-EA3E9644EC17}" dt="2026-10-12T18:39:22.868" v="8"/>
        <pc:sldMkLst>
          <pc:docMk/>
          <pc:sldMk cId="0" sldId="262"/>
        </pc:sldMkLst>
        <pc:picChg chg="del">
          <ac:chgData name="Catherine Mastronardi" userId="S::cmastronardi@connerstrong.com::dd933cef-e470-4aa0-849f-8e21cbe7d01b" providerId="AD" clId="Web-{75EB663C-3CEE-86AA-27B6-EA3E9644EC17}" dt="2026-10-12T18:39:22.868" v="8"/>
          <ac:picMkLst>
            <pc:docMk/>
            <pc:sldMk cId="0" sldId="262"/>
            <ac:picMk id="6" creationId="{0AB5EDCE-5665-8A25-BC37-474B9EBD046B}"/>
          </ac:picMkLst>
        </pc:picChg>
      </pc:sldChg>
      <pc:sldChg chg="delSp delAnim">
        <pc:chgData name="Catherine Mastronardi" userId="S::cmastronardi@connerstrong.com::dd933cef-e470-4aa0-849f-8e21cbe7d01b" providerId="AD" clId="Web-{75EB663C-3CEE-86AA-27B6-EA3E9644EC17}" dt="2026-10-12T18:39:27.056" v="9"/>
        <pc:sldMkLst>
          <pc:docMk/>
          <pc:sldMk cId="0" sldId="263"/>
        </pc:sldMkLst>
        <pc:picChg chg="del">
          <ac:chgData name="Catherine Mastronardi" userId="S::cmastronardi@connerstrong.com::dd933cef-e470-4aa0-849f-8e21cbe7d01b" providerId="AD" clId="Web-{75EB663C-3CEE-86AA-27B6-EA3E9644EC17}" dt="2026-10-12T18:39:27.056" v="9"/>
          <ac:picMkLst>
            <pc:docMk/>
            <pc:sldMk cId="0" sldId="263"/>
            <ac:picMk id="3" creationId="{5D8A467F-A4D5-BC4F-8A31-C18A3B74E579}"/>
          </ac:picMkLst>
        </pc:picChg>
      </pc:sldChg>
      <pc:sldChg chg="delSp delAnim">
        <pc:chgData name="Catherine Mastronardi" userId="S::cmastronardi@connerstrong.com::dd933cef-e470-4aa0-849f-8e21cbe7d01b" providerId="AD" clId="Web-{75EB663C-3CEE-86AA-27B6-EA3E9644EC17}" dt="2026-10-12T18:39:35.385" v="11"/>
        <pc:sldMkLst>
          <pc:docMk/>
          <pc:sldMk cId="0" sldId="264"/>
        </pc:sldMkLst>
        <pc:picChg chg="del">
          <ac:chgData name="Catherine Mastronardi" userId="S::cmastronardi@connerstrong.com::dd933cef-e470-4aa0-849f-8e21cbe7d01b" providerId="AD" clId="Web-{75EB663C-3CEE-86AA-27B6-EA3E9644EC17}" dt="2026-10-12T18:39:35.385" v="11"/>
          <ac:picMkLst>
            <pc:docMk/>
            <pc:sldMk cId="0" sldId="264"/>
            <ac:picMk id="5" creationId="{598B4B52-D50C-2C9E-C9E5-BF23ED2763D8}"/>
          </ac:picMkLst>
        </pc:picChg>
      </pc:sldChg>
      <pc:sldChg chg="delSp delAnim">
        <pc:chgData name="Catherine Mastronardi" userId="S::cmastronardi@connerstrong.com::dd933cef-e470-4aa0-849f-8e21cbe7d01b" providerId="AD" clId="Web-{75EB663C-3CEE-86AA-27B6-EA3E9644EC17}" dt="2026-10-12T18:39:39.948" v="12"/>
        <pc:sldMkLst>
          <pc:docMk/>
          <pc:sldMk cId="0" sldId="266"/>
        </pc:sldMkLst>
        <pc:picChg chg="del">
          <ac:chgData name="Catherine Mastronardi" userId="S::cmastronardi@connerstrong.com::dd933cef-e470-4aa0-849f-8e21cbe7d01b" providerId="AD" clId="Web-{75EB663C-3CEE-86AA-27B6-EA3E9644EC17}" dt="2026-10-12T18:39:39.948" v="12"/>
          <ac:picMkLst>
            <pc:docMk/>
            <pc:sldMk cId="0" sldId="266"/>
            <ac:picMk id="4" creationId="{2D20C0D8-71EC-6502-2CA6-67EFA0E2722D}"/>
          </ac:picMkLst>
        </pc:picChg>
      </pc:sldChg>
      <pc:sldChg chg="delSp delAnim">
        <pc:chgData name="Catherine Mastronardi" userId="S::cmastronardi@connerstrong.com::dd933cef-e470-4aa0-849f-8e21cbe7d01b" providerId="AD" clId="Web-{75EB663C-3CEE-86AA-27B6-EA3E9644EC17}" dt="2026-10-12T18:39:44.479" v="13"/>
        <pc:sldMkLst>
          <pc:docMk/>
          <pc:sldMk cId="3342362618" sldId="270"/>
        </pc:sldMkLst>
        <pc:picChg chg="del">
          <ac:chgData name="Catherine Mastronardi" userId="S::cmastronardi@connerstrong.com::dd933cef-e470-4aa0-849f-8e21cbe7d01b" providerId="AD" clId="Web-{75EB663C-3CEE-86AA-27B6-EA3E9644EC17}" dt="2026-10-12T18:39:44.479" v="13"/>
          <ac:picMkLst>
            <pc:docMk/>
            <pc:sldMk cId="3342362618" sldId="270"/>
            <ac:picMk id="2" creationId="{597FE8D8-930B-0179-ECCA-42982AC7536F}"/>
          </ac:picMkLst>
        </pc:picChg>
      </pc:sldChg>
      <pc:sldChg chg="delSp delAnim">
        <pc:chgData name="Catherine Mastronardi" userId="S::cmastronardi@connerstrong.com::dd933cef-e470-4aa0-849f-8e21cbe7d01b" providerId="AD" clId="Web-{75EB663C-3CEE-86AA-27B6-EA3E9644EC17}" dt="2026-10-12T18:39:51.308" v="14"/>
        <pc:sldMkLst>
          <pc:docMk/>
          <pc:sldMk cId="774285727" sldId="271"/>
        </pc:sldMkLst>
        <pc:picChg chg="del">
          <ac:chgData name="Catherine Mastronardi" userId="S::cmastronardi@connerstrong.com::dd933cef-e470-4aa0-849f-8e21cbe7d01b" providerId="AD" clId="Web-{75EB663C-3CEE-86AA-27B6-EA3E9644EC17}" dt="2026-10-12T18:39:51.308" v="14"/>
          <ac:picMkLst>
            <pc:docMk/>
            <pc:sldMk cId="774285727" sldId="271"/>
            <ac:picMk id="3" creationId="{280688E2-8748-4524-13D2-7DC7110BF909}"/>
          </ac:picMkLst>
        </pc:picChg>
      </pc:sldChg>
      <pc:sldChg chg="delSp delAnim">
        <pc:chgData name="Catherine Mastronardi" userId="S::cmastronardi@connerstrong.com::dd933cef-e470-4aa0-849f-8e21cbe7d01b" providerId="AD" clId="Web-{75EB663C-3CEE-86AA-27B6-EA3E9644EC17}" dt="2026-10-12T18:39:55.511" v="15"/>
        <pc:sldMkLst>
          <pc:docMk/>
          <pc:sldMk cId="2482232657" sldId="272"/>
        </pc:sldMkLst>
        <pc:picChg chg="del">
          <ac:chgData name="Catherine Mastronardi" userId="S::cmastronardi@connerstrong.com::dd933cef-e470-4aa0-849f-8e21cbe7d01b" providerId="AD" clId="Web-{75EB663C-3CEE-86AA-27B6-EA3E9644EC17}" dt="2026-10-12T18:39:55.511" v="15"/>
          <ac:picMkLst>
            <pc:docMk/>
            <pc:sldMk cId="2482232657" sldId="272"/>
            <ac:picMk id="6" creationId="{6484F1B9-CDF1-6E90-D13A-7754FFE7502C}"/>
          </ac:picMkLst>
        </pc:picChg>
      </pc:sldChg>
      <pc:sldChg chg="delSp delAnim">
        <pc:chgData name="Catherine Mastronardi" userId="S::cmastronardi@connerstrong.com::dd933cef-e470-4aa0-849f-8e21cbe7d01b" providerId="AD" clId="Web-{75EB663C-3CEE-86AA-27B6-EA3E9644EC17}" dt="2026-10-12T18:40:29.827" v="23"/>
        <pc:sldMkLst>
          <pc:docMk/>
          <pc:sldMk cId="0" sldId="273"/>
        </pc:sldMkLst>
        <pc:picChg chg="del">
          <ac:chgData name="Catherine Mastronardi" userId="S::cmastronardi@connerstrong.com::dd933cef-e470-4aa0-849f-8e21cbe7d01b" providerId="AD" clId="Web-{75EB663C-3CEE-86AA-27B6-EA3E9644EC17}" dt="2026-10-12T18:40:29.827" v="23"/>
          <ac:picMkLst>
            <pc:docMk/>
            <pc:sldMk cId="0" sldId="273"/>
            <ac:picMk id="2" creationId="{90E015E1-9F2E-4553-F6BC-03A7436968AF}"/>
          </ac:picMkLst>
        </pc:picChg>
      </pc:sldChg>
      <pc:sldChg chg="delSp delAnim">
        <pc:chgData name="Catherine Mastronardi" userId="S::cmastronardi@connerstrong.com::dd933cef-e470-4aa0-849f-8e21cbe7d01b" providerId="AD" clId="Web-{75EB663C-3CEE-86AA-27B6-EA3E9644EC17}" dt="2026-10-12T18:40:34.843" v="24"/>
        <pc:sldMkLst>
          <pc:docMk/>
          <pc:sldMk cId="0" sldId="274"/>
        </pc:sldMkLst>
        <pc:picChg chg="del">
          <ac:chgData name="Catherine Mastronardi" userId="S::cmastronardi@connerstrong.com::dd933cef-e470-4aa0-849f-8e21cbe7d01b" providerId="AD" clId="Web-{75EB663C-3CEE-86AA-27B6-EA3E9644EC17}" dt="2026-10-12T18:40:34.843" v="24"/>
          <ac:picMkLst>
            <pc:docMk/>
            <pc:sldMk cId="0" sldId="274"/>
            <ac:picMk id="6" creationId="{A8D65221-EA65-223C-807A-65060008C047}"/>
          </ac:picMkLst>
        </pc:picChg>
      </pc:sldChg>
      <pc:sldChg chg="delSp delAnim">
        <pc:chgData name="Catherine Mastronardi" userId="S::cmastronardi@connerstrong.com::dd933cef-e470-4aa0-849f-8e21cbe7d01b" providerId="AD" clId="Web-{75EB663C-3CEE-86AA-27B6-EA3E9644EC17}" dt="2026-10-12T18:40:12.513" v="19"/>
        <pc:sldMkLst>
          <pc:docMk/>
          <pc:sldMk cId="0" sldId="276"/>
        </pc:sldMkLst>
        <pc:picChg chg="del">
          <ac:chgData name="Catherine Mastronardi" userId="S::cmastronardi@connerstrong.com::dd933cef-e470-4aa0-849f-8e21cbe7d01b" providerId="AD" clId="Web-{75EB663C-3CEE-86AA-27B6-EA3E9644EC17}" dt="2026-10-12T18:40:12.513" v="19"/>
          <ac:picMkLst>
            <pc:docMk/>
            <pc:sldMk cId="0" sldId="276"/>
            <ac:picMk id="4" creationId="{93D76777-052C-E0C9-A83B-7AE2B393DC3B}"/>
          </ac:picMkLst>
        </pc:picChg>
      </pc:sldChg>
      <pc:sldChg chg="delSp delAnim">
        <pc:chgData name="Catherine Mastronardi" userId="S::cmastronardi@connerstrong.com::dd933cef-e470-4aa0-849f-8e21cbe7d01b" providerId="AD" clId="Web-{75EB663C-3CEE-86AA-27B6-EA3E9644EC17}" dt="2026-10-12T18:41:22.299" v="35"/>
        <pc:sldMkLst>
          <pc:docMk/>
          <pc:sldMk cId="0" sldId="277"/>
        </pc:sldMkLst>
        <pc:picChg chg="del">
          <ac:chgData name="Catherine Mastronardi" userId="S::cmastronardi@connerstrong.com::dd933cef-e470-4aa0-849f-8e21cbe7d01b" providerId="AD" clId="Web-{75EB663C-3CEE-86AA-27B6-EA3E9644EC17}" dt="2026-10-12T18:41:22.299" v="35"/>
          <ac:picMkLst>
            <pc:docMk/>
            <pc:sldMk cId="0" sldId="277"/>
            <ac:picMk id="4" creationId="{1C9FF69F-7725-575B-AC86-39FBE6150A9A}"/>
          </ac:picMkLst>
        </pc:picChg>
      </pc:sldChg>
      <pc:sldChg chg="delSp delAnim">
        <pc:chgData name="Catherine Mastronardi" userId="S::cmastronardi@connerstrong.com::dd933cef-e470-4aa0-849f-8e21cbe7d01b" providerId="AD" clId="Web-{75EB663C-3CEE-86AA-27B6-EA3E9644EC17}" dt="2026-10-12T18:40:16.716" v="20"/>
        <pc:sldMkLst>
          <pc:docMk/>
          <pc:sldMk cId="0" sldId="278"/>
        </pc:sldMkLst>
        <pc:picChg chg="del">
          <ac:chgData name="Catherine Mastronardi" userId="S::cmastronardi@connerstrong.com::dd933cef-e470-4aa0-849f-8e21cbe7d01b" providerId="AD" clId="Web-{75EB663C-3CEE-86AA-27B6-EA3E9644EC17}" dt="2026-10-12T18:40:16.716" v="20"/>
          <ac:picMkLst>
            <pc:docMk/>
            <pc:sldMk cId="0" sldId="278"/>
            <ac:picMk id="4" creationId="{8942C14F-CEFE-A744-F6A9-9681CAAE6F4F}"/>
          </ac:picMkLst>
        </pc:picChg>
      </pc:sldChg>
      <pc:sldChg chg="delSp delAnim">
        <pc:chgData name="Catherine Mastronardi" userId="S::cmastronardi@connerstrong.com::dd933cef-e470-4aa0-849f-8e21cbe7d01b" providerId="AD" clId="Web-{75EB663C-3CEE-86AA-27B6-EA3E9644EC17}" dt="2026-10-12T18:40:03.653" v="17"/>
        <pc:sldMkLst>
          <pc:docMk/>
          <pc:sldMk cId="0" sldId="279"/>
        </pc:sldMkLst>
        <pc:picChg chg="del">
          <ac:chgData name="Catherine Mastronardi" userId="S::cmastronardi@connerstrong.com::dd933cef-e470-4aa0-849f-8e21cbe7d01b" providerId="AD" clId="Web-{75EB663C-3CEE-86AA-27B6-EA3E9644EC17}" dt="2026-10-12T18:40:03.653" v="17"/>
          <ac:picMkLst>
            <pc:docMk/>
            <pc:sldMk cId="0" sldId="279"/>
            <ac:picMk id="3" creationId="{109E6CCF-EFE4-D4A6-F3B1-35E73ACC07F3}"/>
          </ac:picMkLst>
        </pc:picChg>
      </pc:sldChg>
      <pc:sldChg chg="delSp delAnim">
        <pc:chgData name="Catherine Mastronardi" userId="S::cmastronardi@connerstrong.com::dd933cef-e470-4aa0-849f-8e21cbe7d01b" providerId="AD" clId="Web-{75EB663C-3CEE-86AA-27B6-EA3E9644EC17}" dt="2026-10-12T18:41:12.736" v="33"/>
        <pc:sldMkLst>
          <pc:docMk/>
          <pc:sldMk cId="0" sldId="280"/>
        </pc:sldMkLst>
        <pc:picChg chg="del">
          <ac:chgData name="Catherine Mastronardi" userId="S::cmastronardi@connerstrong.com::dd933cef-e470-4aa0-849f-8e21cbe7d01b" providerId="AD" clId="Web-{75EB663C-3CEE-86AA-27B6-EA3E9644EC17}" dt="2026-10-12T18:41:12.736" v="33"/>
          <ac:picMkLst>
            <pc:docMk/>
            <pc:sldMk cId="0" sldId="280"/>
            <ac:picMk id="4" creationId="{C58591D5-B02F-9976-1AB8-32740293C6AE}"/>
          </ac:picMkLst>
        </pc:picChg>
      </pc:sldChg>
      <pc:sldChg chg="delSp delAnim">
        <pc:chgData name="Catherine Mastronardi" userId="S::cmastronardi@connerstrong.com::dd933cef-e470-4aa0-849f-8e21cbe7d01b" providerId="AD" clId="Web-{75EB663C-3CEE-86AA-27B6-EA3E9644EC17}" dt="2026-10-12T18:41:44.145" v="40"/>
        <pc:sldMkLst>
          <pc:docMk/>
          <pc:sldMk cId="0" sldId="281"/>
        </pc:sldMkLst>
        <pc:picChg chg="del">
          <ac:chgData name="Catherine Mastronardi" userId="S::cmastronardi@connerstrong.com::dd933cef-e470-4aa0-849f-8e21cbe7d01b" providerId="AD" clId="Web-{75EB663C-3CEE-86AA-27B6-EA3E9644EC17}" dt="2026-10-12T18:41:44.145" v="40"/>
          <ac:picMkLst>
            <pc:docMk/>
            <pc:sldMk cId="0" sldId="281"/>
            <ac:picMk id="4" creationId="{4B6E733E-D3BD-FA48-9E15-EB1E97926660}"/>
          </ac:picMkLst>
        </pc:picChg>
      </pc:sldChg>
      <pc:sldChg chg="delSp add delAnim">
        <pc:chgData name="Catherine Mastronardi" userId="S::cmastronardi@connerstrong.com::dd933cef-e470-4aa0-849f-8e21cbe7d01b" providerId="AD" clId="Web-{75EB663C-3CEE-86AA-27B6-EA3E9644EC17}" dt="2026-10-12T18:38:53.397" v="1"/>
        <pc:sldMkLst>
          <pc:docMk/>
          <pc:sldMk cId="0" sldId="282"/>
        </pc:sldMkLst>
        <pc:picChg chg="del">
          <ac:chgData name="Catherine Mastronardi" userId="S::cmastronardi@connerstrong.com::dd933cef-e470-4aa0-849f-8e21cbe7d01b" providerId="AD" clId="Web-{75EB663C-3CEE-86AA-27B6-EA3E9644EC17}" dt="2026-10-12T18:38:53.397" v="1"/>
          <ac:picMkLst>
            <pc:docMk/>
            <pc:sldMk cId="0" sldId="282"/>
            <ac:picMk id="7" creationId="{9F4775DF-769C-6574-F986-23B2EA547363}"/>
          </ac:picMkLst>
        </pc:picChg>
      </pc:sldChg>
      <pc:sldChg chg="delSp delAnim">
        <pc:chgData name="Catherine Mastronardi" userId="S::cmastronardi@connerstrong.com::dd933cef-e470-4aa0-849f-8e21cbe7d01b" providerId="AD" clId="Web-{75EB663C-3CEE-86AA-27B6-EA3E9644EC17}" dt="2026-10-12T18:41:39.785" v="39"/>
        <pc:sldMkLst>
          <pc:docMk/>
          <pc:sldMk cId="0" sldId="285"/>
        </pc:sldMkLst>
        <pc:picChg chg="del">
          <ac:chgData name="Catherine Mastronardi" userId="S::cmastronardi@connerstrong.com::dd933cef-e470-4aa0-849f-8e21cbe7d01b" providerId="AD" clId="Web-{75EB663C-3CEE-86AA-27B6-EA3E9644EC17}" dt="2026-10-12T18:41:39.785" v="39"/>
          <ac:picMkLst>
            <pc:docMk/>
            <pc:sldMk cId="0" sldId="285"/>
            <ac:picMk id="2" creationId="{98102DEE-F61D-E6FA-6DCE-D098B50B6B86}"/>
          </ac:picMkLst>
        </pc:picChg>
      </pc:sldChg>
      <pc:sldChg chg="delSp delAnim">
        <pc:chgData name="Catherine Mastronardi" userId="S::cmastronardi@connerstrong.com::dd933cef-e470-4aa0-849f-8e21cbe7d01b" providerId="AD" clId="Web-{75EB663C-3CEE-86AA-27B6-EA3E9644EC17}" dt="2026-10-12T18:41:52.411" v="42"/>
        <pc:sldMkLst>
          <pc:docMk/>
          <pc:sldMk cId="0" sldId="286"/>
        </pc:sldMkLst>
        <pc:picChg chg="del">
          <ac:chgData name="Catherine Mastronardi" userId="S::cmastronardi@connerstrong.com::dd933cef-e470-4aa0-849f-8e21cbe7d01b" providerId="AD" clId="Web-{75EB663C-3CEE-86AA-27B6-EA3E9644EC17}" dt="2026-10-12T18:41:52.411" v="42"/>
          <ac:picMkLst>
            <pc:docMk/>
            <pc:sldMk cId="0" sldId="286"/>
            <ac:picMk id="4" creationId="{8BAB68D7-BF99-64FA-C5BE-9721B2398E26}"/>
          </ac:picMkLst>
        </pc:picChg>
      </pc:sldChg>
      <pc:sldChg chg="delSp delAnim">
        <pc:chgData name="Catherine Mastronardi" userId="S::cmastronardi@connerstrong.com::dd933cef-e470-4aa0-849f-8e21cbe7d01b" providerId="AD" clId="Web-{75EB663C-3CEE-86AA-27B6-EA3E9644EC17}" dt="2026-10-12T18:41:48.348" v="41"/>
        <pc:sldMkLst>
          <pc:docMk/>
          <pc:sldMk cId="0" sldId="287"/>
        </pc:sldMkLst>
        <pc:picChg chg="del">
          <ac:chgData name="Catherine Mastronardi" userId="S::cmastronardi@connerstrong.com::dd933cef-e470-4aa0-849f-8e21cbe7d01b" providerId="AD" clId="Web-{75EB663C-3CEE-86AA-27B6-EA3E9644EC17}" dt="2026-10-12T18:41:48.348" v="41"/>
          <ac:picMkLst>
            <pc:docMk/>
            <pc:sldMk cId="0" sldId="287"/>
            <ac:picMk id="4" creationId="{44F493C6-23A0-467A-5DAD-47AAB4C6877B}"/>
          </ac:picMkLst>
        </pc:picChg>
      </pc:sldChg>
      <pc:sldChg chg="delSp delAnim">
        <pc:chgData name="Catherine Mastronardi" userId="S::cmastronardi@connerstrong.com::dd933cef-e470-4aa0-849f-8e21cbe7d01b" providerId="AD" clId="Web-{75EB663C-3CEE-86AA-27B6-EA3E9644EC17}" dt="2026-10-12T18:41:56.583" v="43"/>
        <pc:sldMkLst>
          <pc:docMk/>
          <pc:sldMk cId="0" sldId="289"/>
        </pc:sldMkLst>
        <pc:picChg chg="del">
          <ac:chgData name="Catherine Mastronardi" userId="S::cmastronardi@connerstrong.com::dd933cef-e470-4aa0-849f-8e21cbe7d01b" providerId="AD" clId="Web-{75EB663C-3CEE-86AA-27B6-EA3E9644EC17}" dt="2026-10-12T18:41:56.583" v="43"/>
          <ac:picMkLst>
            <pc:docMk/>
            <pc:sldMk cId="0" sldId="289"/>
            <ac:picMk id="4" creationId="{F1320920-910B-F26D-1E39-9654A9617E39}"/>
          </ac:picMkLst>
        </pc:picChg>
      </pc:sldChg>
      <pc:sldChg chg="delSp delAnim">
        <pc:chgData name="Catherine Mastronardi" userId="S::cmastronardi@connerstrong.com::dd933cef-e470-4aa0-849f-8e21cbe7d01b" providerId="AD" clId="Web-{75EB663C-3CEE-86AA-27B6-EA3E9644EC17}" dt="2026-10-12T18:42:05.068" v="45"/>
        <pc:sldMkLst>
          <pc:docMk/>
          <pc:sldMk cId="0" sldId="290"/>
        </pc:sldMkLst>
        <pc:picChg chg="del">
          <ac:chgData name="Catherine Mastronardi" userId="S::cmastronardi@connerstrong.com::dd933cef-e470-4aa0-849f-8e21cbe7d01b" providerId="AD" clId="Web-{75EB663C-3CEE-86AA-27B6-EA3E9644EC17}" dt="2026-10-12T18:42:05.068" v="45"/>
          <ac:picMkLst>
            <pc:docMk/>
            <pc:sldMk cId="0" sldId="290"/>
            <ac:picMk id="2" creationId="{8F0EF6BA-2459-54B7-03CE-258F8B7F2334}"/>
          </ac:picMkLst>
        </pc:picChg>
      </pc:sldChg>
      <pc:sldChg chg="delSp delAnim">
        <pc:chgData name="Catherine Mastronardi" userId="S::cmastronardi@connerstrong.com::dd933cef-e470-4aa0-849f-8e21cbe7d01b" providerId="AD" clId="Web-{75EB663C-3CEE-86AA-27B6-EA3E9644EC17}" dt="2026-10-12T18:41:35.894" v="38"/>
        <pc:sldMkLst>
          <pc:docMk/>
          <pc:sldMk cId="234285460" sldId="292"/>
        </pc:sldMkLst>
        <pc:picChg chg="del">
          <ac:chgData name="Catherine Mastronardi" userId="S::cmastronardi@connerstrong.com::dd933cef-e470-4aa0-849f-8e21cbe7d01b" providerId="AD" clId="Web-{75EB663C-3CEE-86AA-27B6-EA3E9644EC17}" dt="2026-10-12T18:41:35.894" v="38"/>
          <ac:picMkLst>
            <pc:docMk/>
            <pc:sldMk cId="234285460" sldId="292"/>
            <ac:picMk id="4" creationId="{D0AED96E-1E18-797C-7A32-677DCD5259DE}"/>
          </ac:picMkLst>
        </pc:picChg>
      </pc:sldChg>
      <pc:sldChg chg="delSp delAnim">
        <pc:chgData name="Catherine Mastronardi" userId="S::cmastronardi@connerstrong.com::dd933cef-e470-4aa0-849f-8e21cbe7d01b" providerId="AD" clId="Web-{75EB663C-3CEE-86AA-27B6-EA3E9644EC17}" dt="2026-10-12T18:41:04.642" v="31"/>
        <pc:sldMkLst>
          <pc:docMk/>
          <pc:sldMk cId="3476637799" sldId="294"/>
        </pc:sldMkLst>
        <pc:picChg chg="del">
          <ac:chgData name="Catherine Mastronardi" userId="S::cmastronardi@connerstrong.com::dd933cef-e470-4aa0-849f-8e21cbe7d01b" providerId="AD" clId="Web-{75EB663C-3CEE-86AA-27B6-EA3E9644EC17}" dt="2026-10-12T18:41:04.642" v="31"/>
          <ac:picMkLst>
            <pc:docMk/>
            <pc:sldMk cId="3476637799" sldId="294"/>
            <ac:picMk id="4" creationId="{1D73DFD7-CA3E-B1FC-F655-B8281030805C}"/>
          </ac:picMkLst>
        </pc:picChg>
      </pc:sldChg>
      <pc:sldChg chg="delSp delAnim">
        <pc:chgData name="Catherine Mastronardi" userId="S::cmastronardi@connerstrong.com::dd933cef-e470-4aa0-849f-8e21cbe7d01b" providerId="AD" clId="Web-{75EB663C-3CEE-86AA-27B6-EA3E9644EC17}" dt="2026-10-12T18:42:01.162" v="44"/>
        <pc:sldMkLst>
          <pc:docMk/>
          <pc:sldMk cId="555013891" sldId="295"/>
        </pc:sldMkLst>
        <pc:picChg chg="del">
          <ac:chgData name="Catherine Mastronardi" userId="S::cmastronardi@connerstrong.com::dd933cef-e470-4aa0-849f-8e21cbe7d01b" providerId="AD" clId="Web-{75EB663C-3CEE-86AA-27B6-EA3E9644EC17}" dt="2026-10-12T18:42:01.162" v="44"/>
          <ac:picMkLst>
            <pc:docMk/>
            <pc:sldMk cId="555013891" sldId="295"/>
            <ac:picMk id="4" creationId="{2B1C7E20-51C1-6644-7EC6-A8DF21DD8ED5}"/>
          </ac:picMkLst>
        </pc:picChg>
      </pc:sldChg>
      <pc:sldChg chg="delSp delAnim">
        <pc:chgData name="Catherine Mastronardi" userId="S::cmastronardi@connerstrong.com::dd933cef-e470-4aa0-849f-8e21cbe7d01b" providerId="AD" clId="Web-{75EB663C-3CEE-86AA-27B6-EA3E9644EC17}" dt="2026-10-12T18:39:30.963" v="10"/>
        <pc:sldMkLst>
          <pc:docMk/>
          <pc:sldMk cId="2211187990" sldId="453"/>
        </pc:sldMkLst>
        <pc:picChg chg="del">
          <ac:chgData name="Catherine Mastronardi" userId="S::cmastronardi@connerstrong.com::dd933cef-e470-4aa0-849f-8e21cbe7d01b" providerId="AD" clId="Web-{75EB663C-3CEE-86AA-27B6-EA3E9644EC17}" dt="2026-10-12T18:39:30.963" v="10"/>
          <ac:picMkLst>
            <pc:docMk/>
            <pc:sldMk cId="2211187990" sldId="453"/>
            <ac:picMk id="2" creationId="{913D8800-1E6B-BA79-0F10-C773BEEFE1E2}"/>
          </ac:picMkLst>
        </pc:picChg>
      </pc:sldChg>
      <pc:sldChg chg="delSp delAnim">
        <pc:chgData name="Catherine Mastronardi" userId="S::cmastronardi@connerstrong.com::dd933cef-e470-4aa0-849f-8e21cbe7d01b" providerId="AD" clId="Web-{75EB663C-3CEE-86AA-27B6-EA3E9644EC17}" dt="2026-10-12T18:40:20.670" v="21"/>
        <pc:sldMkLst>
          <pc:docMk/>
          <pc:sldMk cId="3439621326" sldId="454"/>
        </pc:sldMkLst>
        <pc:picChg chg="del">
          <ac:chgData name="Catherine Mastronardi" userId="S::cmastronardi@connerstrong.com::dd933cef-e470-4aa0-849f-8e21cbe7d01b" providerId="AD" clId="Web-{75EB663C-3CEE-86AA-27B6-EA3E9644EC17}" dt="2026-10-12T18:40:20.670" v="21"/>
          <ac:picMkLst>
            <pc:docMk/>
            <pc:sldMk cId="3439621326" sldId="454"/>
            <ac:picMk id="2" creationId="{77062138-7A75-3ABC-E532-F826A18BEDC3}"/>
          </ac:picMkLst>
        </pc:picChg>
      </pc:sldChg>
      <pc:sldChg chg="delSp delAnim">
        <pc:chgData name="Catherine Mastronardi" userId="S::cmastronardi@connerstrong.com::dd933cef-e470-4aa0-849f-8e21cbe7d01b" providerId="AD" clId="Web-{75EB663C-3CEE-86AA-27B6-EA3E9644EC17}" dt="2026-10-12T18:41:08.736" v="32"/>
        <pc:sldMkLst>
          <pc:docMk/>
          <pc:sldMk cId="2884668643" sldId="455"/>
        </pc:sldMkLst>
        <pc:picChg chg="del">
          <ac:chgData name="Catherine Mastronardi" userId="S::cmastronardi@connerstrong.com::dd933cef-e470-4aa0-849f-8e21cbe7d01b" providerId="AD" clId="Web-{75EB663C-3CEE-86AA-27B6-EA3E9644EC17}" dt="2026-10-12T18:41:08.736" v="32"/>
          <ac:picMkLst>
            <pc:docMk/>
            <pc:sldMk cId="2884668643" sldId="455"/>
            <ac:picMk id="2" creationId="{E1B8EF0C-F451-3E75-2E08-DB58AD458749}"/>
          </ac:picMkLst>
        </pc:picChg>
      </pc:sldChg>
      <pc:sldChg chg="delSp delAnim">
        <pc:chgData name="Catherine Mastronardi" userId="S::cmastronardi@connerstrong.com::dd933cef-e470-4aa0-849f-8e21cbe7d01b" providerId="AD" clId="Web-{75EB663C-3CEE-86AA-27B6-EA3E9644EC17}" dt="2026-10-12T18:41:16.893" v="34"/>
        <pc:sldMkLst>
          <pc:docMk/>
          <pc:sldMk cId="3496601391" sldId="456"/>
        </pc:sldMkLst>
        <pc:picChg chg="del">
          <ac:chgData name="Catherine Mastronardi" userId="S::cmastronardi@connerstrong.com::dd933cef-e470-4aa0-849f-8e21cbe7d01b" providerId="AD" clId="Web-{75EB663C-3CEE-86AA-27B6-EA3E9644EC17}" dt="2026-10-12T18:41:16.893" v="34"/>
          <ac:picMkLst>
            <pc:docMk/>
            <pc:sldMk cId="3496601391" sldId="456"/>
            <ac:picMk id="4" creationId="{22119157-DA03-771D-A633-D039370D9205}"/>
          </ac:picMkLst>
        </pc:picChg>
      </pc:sldChg>
      <pc:sldChg chg="delSp delAnim">
        <pc:chgData name="Catherine Mastronardi" userId="S::cmastronardi@connerstrong.com::dd933cef-e470-4aa0-849f-8e21cbe7d01b" providerId="AD" clId="Web-{75EB663C-3CEE-86AA-27B6-EA3E9644EC17}" dt="2026-10-12T18:39:59.168" v="16"/>
        <pc:sldMkLst>
          <pc:docMk/>
          <pc:sldMk cId="1718162219" sldId="459"/>
        </pc:sldMkLst>
        <pc:picChg chg="del">
          <ac:chgData name="Catherine Mastronardi" userId="S::cmastronardi@connerstrong.com::dd933cef-e470-4aa0-849f-8e21cbe7d01b" providerId="AD" clId="Web-{75EB663C-3CEE-86AA-27B6-EA3E9644EC17}" dt="2026-10-12T18:39:59.168" v="16"/>
          <ac:picMkLst>
            <pc:docMk/>
            <pc:sldMk cId="1718162219" sldId="459"/>
            <ac:picMk id="4" creationId="{7E83B981-4823-D876-C2EB-7EE1D592DA20}"/>
          </ac:picMkLst>
        </pc:picChg>
      </pc:sldChg>
      <pc:sldChg chg="delSp delAnim">
        <pc:chgData name="Catherine Mastronardi" userId="S::cmastronardi@connerstrong.com::dd933cef-e470-4aa0-849f-8e21cbe7d01b" providerId="AD" clId="Web-{75EB663C-3CEE-86AA-27B6-EA3E9644EC17}" dt="2026-10-12T18:40:08.106" v="18"/>
        <pc:sldMkLst>
          <pc:docMk/>
          <pc:sldMk cId="3808201749" sldId="461"/>
        </pc:sldMkLst>
        <pc:picChg chg="del">
          <ac:chgData name="Catherine Mastronardi" userId="S::cmastronardi@connerstrong.com::dd933cef-e470-4aa0-849f-8e21cbe7d01b" providerId="AD" clId="Web-{75EB663C-3CEE-86AA-27B6-EA3E9644EC17}" dt="2026-10-12T18:40:08.106" v="18"/>
          <ac:picMkLst>
            <pc:docMk/>
            <pc:sldMk cId="3808201749" sldId="461"/>
            <ac:picMk id="4" creationId="{E7B05F02-93EA-52F2-8350-5F843F265D1B}"/>
          </ac:picMkLst>
        </pc:picChg>
      </pc:sldChg>
      <pc:sldChg chg="delSp delAnim">
        <pc:chgData name="Catherine Mastronardi" userId="S::cmastronardi@connerstrong.com::dd933cef-e470-4aa0-849f-8e21cbe7d01b" providerId="AD" clId="Web-{75EB663C-3CEE-86AA-27B6-EA3E9644EC17}" dt="2026-10-12T18:41:31.660" v="37"/>
        <pc:sldMkLst>
          <pc:docMk/>
          <pc:sldMk cId="1922429060" sldId="462"/>
        </pc:sldMkLst>
        <pc:picChg chg="del">
          <ac:chgData name="Catherine Mastronardi" userId="S::cmastronardi@connerstrong.com::dd933cef-e470-4aa0-849f-8e21cbe7d01b" providerId="AD" clId="Web-{75EB663C-3CEE-86AA-27B6-EA3E9644EC17}" dt="2026-10-12T18:41:31.660" v="37"/>
          <ac:picMkLst>
            <pc:docMk/>
            <pc:sldMk cId="1922429060" sldId="462"/>
            <ac:picMk id="4" creationId="{726F0325-8FF4-4D65-C70F-9E14CE91719C}"/>
          </ac:picMkLst>
        </pc:picChg>
      </pc:sldChg>
      <pc:sldChg chg="delSp delAnim">
        <pc:chgData name="Catherine Mastronardi" userId="S::cmastronardi@connerstrong.com::dd933cef-e470-4aa0-849f-8e21cbe7d01b" providerId="AD" clId="Web-{75EB663C-3CEE-86AA-27B6-EA3E9644EC17}" dt="2026-10-12T18:41:27.050" v="36"/>
        <pc:sldMkLst>
          <pc:docMk/>
          <pc:sldMk cId="647818986" sldId="463"/>
        </pc:sldMkLst>
        <pc:picChg chg="del">
          <ac:chgData name="Catherine Mastronardi" userId="S::cmastronardi@connerstrong.com::dd933cef-e470-4aa0-849f-8e21cbe7d01b" providerId="AD" clId="Web-{75EB663C-3CEE-86AA-27B6-EA3E9644EC17}" dt="2026-10-12T18:41:27.050" v="36"/>
          <ac:picMkLst>
            <pc:docMk/>
            <pc:sldMk cId="647818986" sldId="463"/>
            <ac:picMk id="4" creationId="{F6D10E49-74A3-3600-9B03-D6CBD6557B53}"/>
          </ac:picMkLst>
        </pc:picChg>
      </pc:sldChg>
      <pc:sldChg chg="delSp delAnim">
        <pc:chgData name="Catherine Mastronardi" userId="S::cmastronardi@connerstrong.com::dd933cef-e470-4aa0-849f-8e21cbe7d01b" providerId="AD" clId="Web-{75EB663C-3CEE-86AA-27B6-EA3E9644EC17}" dt="2026-10-12T18:40:26.373" v="22"/>
        <pc:sldMkLst>
          <pc:docMk/>
          <pc:sldMk cId="1701098719" sldId="464"/>
        </pc:sldMkLst>
        <pc:picChg chg="del">
          <ac:chgData name="Catherine Mastronardi" userId="S::cmastronardi@connerstrong.com::dd933cef-e470-4aa0-849f-8e21cbe7d01b" providerId="AD" clId="Web-{75EB663C-3CEE-86AA-27B6-EA3E9644EC17}" dt="2026-10-12T18:40:26.373" v="22"/>
          <ac:picMkLst>
            <pc:docMk/>
            <pc:sldMk cId="1701098719" sldId="464"/>
            <ac:picMk id="5" creationId="{578D4BCF-515D-5AFE-2C06-45958993C844}"/>
          </ac:picMkLst>
        </pc:picChg>
      </pc:sldChg>
      <pc:sldChg chg="delSp modSp delAnim">
        <pc:chgData name="Catherine Mastronardi" userId="S::cmastronardi@connerstrong.com::dd933cef-e470-4aa0-849f-8e21cbe7d01b" providerId="AD" clId="Web-{75EB663C-3CEE-86AA-27B6-EA3E9644EC17}" dt="2026-10-12T18:41:00.173" v="30" actId="1076"/>
        <pc:sldMkLst>
          <pc:docMk/>
          <pc:sldMk cId="1448028345" sldId="467"/>
        </pc:sldMkLst>
        <pc:spChg chg="mod">
          <ac:chgData name="Catherine Mastronardi" userId="S::cmastronardi@connerstrong.com::dd933cef-e470-4aa0-849f-8e21cbe7d01b" providerId="AD" clId="Web-{75EB663C-3CEE-86AA-27B6-EA3E9644EC17}" dt="2026-10-12T18:41:00.173" v="30" actId="1076"/>
          <ac:spMkLst>
            <pc:docMk/>
            <pc:sldMk cId="1448028345" sldId="467"/>
            <ac:spMk id="6" creationId="{D7D4725D-29A4-D76D-EB51-4007776AE100}"/>
          </ac:spMkLst>
        </pc:spChg>
        <pc:picChg chg="del">
          <ac:chgData name="Catherine Mastronardi" userId="S::cmastronardi@connerstrong.com::dd933cef-e470-4aa0-849f-8e21cbe7d01b" providerId="AD" clId="Web-{75EB663C-3CEE-86AA-27B6-EA3E9644EC17}" dt="2026-10-12T18:40:39.468" v="25"/>
          <ac:picMkLst>
            <pc:docMk/>
            <pc:sldMk cId="1448028345" sldId="467"/>
            <ac:picMk id="7" creationId="{6D1465D9-9ECC-FE2D-85E7-F9675BE73DD3}"/>
          </ac:picMkLst>
        </pc:picChg>
      </pc:sldChg>
      <pc:sldChg chg="delSp delAnim">
        <pc:chgData name="Catherine Mastronardi" userId="S::cmastronardi@connerstrong.com::dd933cef-e470-4aa0-849f-8e21cbe7d01b" providerId="AD" clId="Web-{75EB663C-3CEE-86AA-27B6-EA3E9644EC17}" dt="2026-10-12T18:39:03.335" v="3"/>
        <pc:sldMkLst>
          <pc:docMk/>
          <pc:sldMk cId="2800438162" sldId="469"/>
        </pc:sldMkLst>
        <pc:picChg chg="del">
          <ac:chgData name="Catherine Mastronardi" userId="S::cmastronardi@connerstrong.com::dd933cef-e470-4aa0-849f-8e21cbe7d01b" providerId="AD" clId="Web-{75EB663C-3CEE-86AA-27B6-EA3E9644EC17}" dt="2026-10-12T18:39:03.335" v="3"/>
          <ac:picMkLst>
            <pc:docMk/>
            <pc:sldMk cId="2800438162" sldId="469"/>
            <ac:picMk id="3" creationId="{4686436E-F2D9-ACE6-5D34-AD5CC698B2BF}"/>
          </ac:picMkLst>
        </pc:picChg>
      </pc:sldChg>
      <pc:sldChg chg="delSp delAnim">
        <pc:chgData name="Catherine Mastronardi" userId="S::cmastronardi@connerstrong.com::dd933cef-e470-4aa0-849f-8e21cbe7d01b" providerId="AD" clId="Web-{75EB663C-3CEE-86AA-27B6-EA3E9644EC17}" dt="2026-10-12T18:38:58.569" v="2"/>
        <pc:sldMkLst>
          <pc:docMk/>
          <pc:sldMk cId="3876061221" sldId="471"/>
        </pc:sldMkLst>
        <pc:picChg chg="del">
          <ac:chgData name="Catherine Mastronardi" userId="S::cmastronardi@connerstrong.com::dd933cef-e470-4aa0-849f-8e21cbe7d01b" providerId="AD" clId="Web-{75EB663C-3CEE-86AA-27B6-EA3E9644EC17}" dt="2026-10-12T18:38:58.569" v="2"/>
          <ac:picMkLst>
            <pc:docMk/>
            <pc:sldMk cId="3876061221" sldId="471"/>
            <ac:picMk id="3" creationId="{28CE0F14-C2F7-63B4-9BCD-7288435A068F}"/>
          </ac:picMkLst>
        </pc:picChg>
      </pc:sldChg>
      <pc:sldChg chg="delSp delAnim">
        <pc:chgData name="Catherine Mastronardi" userId="S::cmastronardi@connerstrong.com::dd933cef-e470-4aa0-849f-8e21cbe7d01b" providerId="AD" clId="Web-{75EB663C-3CEE-86AA-27B6-EA3E9644EC17}" dt="2026-10-12T18:39:07.226" v="4"/>
        <pc:sldMkLst>
          <pc:docMk/>
          <pc:sldMk cId="408388184" sldId="473"/>
        </pc:sldMkLst>
        <pc:picChg chg="del">
          <ac:chgData name="Catherine Mastronardi" userId="S::cmastronardi@connerstrong.com::dd933cef-e470-4aa0-849f-8e21cbe7d01b" providerId="AD" clId="Web-{75EB663C-3CEE-86AA-27B6-EA3E9644EC17}" dt="2026-10-12T18:39:07.226" v="4"/>
          <ac:picMkLst>
            <pc:docMk/>
            <pc:sldMk cId="408388184" sldId="473"/>
            <ac:picMk id="3" creationId="{85F0C189-C8F6-106D-B7AB-B6270370AC6C}"/>
          </ac:picMkLst>
        </pc:picChg>
      </pc:sldChg>
      <pc:sldChg chg="delSp delAnim">
        <pc:chgData name="Catherine Mastronardi" userId="S::cmastronardi@connerstrong.com::dd933cef-e470-4aa0-849f-8e21cbe7d01b" providerId="AD" clId="Web-{75EB663C-3CEE-86AA-27B6-EA3E9644EC17}" dt="2026-10-12T18:39:11.148" v="5"/>
        <pc:sldMkLst>
          <pc:docMk/>
          <pc:sldMk cId="3076065955" sldId="474"/>
        </pc:sldMkLst>
        <pc:picChg chg="del">
          <ac:chgData name="Catherine Mastronardi" userId="S::cmastronardi@connerstrong.com::dd933cef-e470-4aa0-849f-8e21cbe7d01b" providerId="AD" clId="Web-{75EB663C-3CEE-86AA-27B6-EA3E9644EC17}" dt="2026-10-12T18:39:11.148" v="5"/>
          <ac:picMkLst>
            <pc:docMk/>
            <pc:sldMk cId="3076065955" sldId="474"/>
            <ac:picMk id="3" creationId="{58BE9DA1-7FEF-8F18-C29F-E0DB66D64144}"/>
          </ac:picMkLst>
        </pc:picChg>
      </pc:sldChg>
    </pc:docChg>
  </pc:docChgLst>
  <pc:docChgLst>
    <pc:chgData name="Catherine Mastronardi" userId="S::cmastronardi@connerstrong.com::dd933cef-e470-4aa0-849f-8e21cbe7d01b" providerId="AD" clId="Web-{C63D38F0-89C0-CB96-43CE-0574A380058C}"/>
    <pc:docChg chg="modSld">
      <pc:chgData name="Catherine Mastronardi" userId="S::cmastronardi@connerstrong.com::dd933cef-e470-4aa0-849f-8e21cbe7d01b" providerId="AD" clId="Web-{C63D38F0-89C0-CB96-43CE-0574A380058C}" dt="2026-10-14T20:37:46.852" v="3"/>
      <pc:docMkLst>
        <pc:docMk/>
      </pc:docMkLst>
      <pc:sldChg chg="modSp">
        <pc:chgData name="Catherine Mastronardi" userId="S::cmastronardi@connerstrong.com::dd933cef-e470-4aa0-849f-8e21cbe7d01b" providerId="AD" clId="Web-{C63D38F0-89C0-CB96-43CE-0574A380058C}" dt="2026-10-14T20:37:46.852" v="3"/>
        <pc:sldMkLst>
          <pc:docMk/>
          <pc:sldMk cId="3562365618" sldId="468"/>
        </pc:sldMkLst>
        <pc:graphicFrameChg chg="mod modGraphic">
          <ac:chgData name="Catherine Mastronardi" userId="S::cmastronardi@connerstrong.com::dd933cef-e470-4aa0-849f-8e21cbe7d01b" providerId="AD" clId="Web-{C63D38F0-89C0-CB96-43CE-0574A380058C}" dt="2026-10-14T20:37:46.852" v="3"/>
          <ac:graphicFrameMkLst>
            <pc:docMk/>
            <pc:sldMk cId="3562365618" sldId="468"/>
            <ac:graphicFrameMk id="6" creationId="{38F4C159-88D4-86BA-0B68-22259DDA5DB3}"/>
          </ac:graphicFrameMkLst>
        </pc:graphicFrameChg>
      </pc:sldChg>
    </pc:docChg>
  </pc:docChgLst>
  <pc:docChgLst>
    <pc:chgData name="Catherine Mastronardi" userId="dd933cef-e470-4aa0-849f-8e21cbe7d01b" providerId="ADAL" clId="{2FC043C8-8F93-43AD-9A8B-967C6690A2F7}"/>
    <pc:docChg chg="modSld">
      <pc:chgData name="Catherine Mastronardi" userId="dd933cef-e470-4aa0-849f-8e21cbe7d01b" providerId="ADAL" clId="{2FC043C8-8F93-43AD-9A8B-967C6690A2F7}" dt="2026-10-08T18:59:36.113" v="304"/>
      <pc:docMkLst>
        <pc:docMk/>
      </pc:docMkLst>
      <pc:sldChg chg="modAnim">
        <pc:chgData name="Catherine Mastronardi" userId="dd933cef-e470-4aa0-849f-8e21cbe7d01b" providerId="ADAL" clId="{2FC043C8-8F93-43AD-9A8B-967C6690A2F7}" dt="2026-10-08T17:25:30.628" v="0"/>
        <pc:sldMkLst>
          <pc:docMk/>
          <pc:sldMk cId="0" sldId="256"/>
        </pc:sldMkLst>
      </pc:sldChg>
      <pc:sldChg chg="modAnim">
        <pc:chgData name="Catherine Mastronardi" userId="dd933cef-e470-4aa0-849f-8e21cbe7d01b" providerId="ADAL" clId="{2FC043C8-8F93-43AD-9A8B-967C6690A2F7}" dt="2026-10-08T17:27:36.674" v="1"/>
        <pc:sldMkLst>
          <pc:docMk/>
          <pc:sldMk cId="0" sldId="257"/>
        </pc:sldMkLst>
      </pc:sldChg>
      <pc:sldChg chg="modAnim">
        <pc:chgData name="Catherine Mastronardi" userId="dd933cef-e470-4aa0-849f-8e21cbe7d01b" providerId="ADAL" clId="{2FC043C8-8F93-43AD-9A8B-967C6690A2F7}" dt="2026-10-08T17:29:38.210" v="2"/>
        <pc:sldMkLst>
          <pc:docMk/>
          <pc:sldMk cId="0" sldId="258"/>
        </pc:sldMkLst>
      </pc:sldChg>
      <pc:sldChg chg="modSp mod modAnim">
        <pc:chgData name="Catherine Mastronardi" userId="dd933cef-e470-4aa0-849f-8e21cbe7d01b" providerId="ADAL" clId="{2FC043C8-8F93-43AD-9A8B-967C6690A2F7}" dt="2026-10-08T17:51:40.246" v="11"/>
        <pc:sldMkLst>
          <pc:docMk/>
          <pc:sldMk cId="0" sldId="259"/>
        </pc:sldMkLst>
        <pc:picChg chg="mod">
          <ac:chgData name="Catherine Mastronardi" userId="dd933cef-e470-4aa0-849f-8e21cbe7d01b" providerId="ADAL" clId="{2FC043C8-8F93-43AD-9A8B-967C6690A2F7}" dt="2026-10-08T17:51:37.156" v="10" actId="1076"/>
          <ac:picMkLst>
            <pc:docMk/>
            <pc:sldMk cId="0" sldId="259"/>
            <ac:picMk id="4" creationId="{36DDC013-941A-4006-109A-4CCD19E8108E}"/>
          </ac:picMkLst>
        </pc:picChg>
      </pc:sldChg>
      <pc:sldChg chg="modAnim">
        <pc:chgData name="Catherine Mastronardi" userId="dd933cef-e470-4aa0-849f-8e21cbe7d01b" providerId="ADAL" clId="{2FC043C8-8F93-43AD-9A8B-967C6690A2F7}" dt="2026-10-08T17:52:12.701" v="12"/>
        <pc:sldMkLst>
          <pc:docMk/>
          <pc:sldMk cId="0" sldId="261"/>
        </pc:sldMkLst>
      </pc:sldChg>
      <pc:sldChg chg="modAnim">
        <pc:chgData name="Catherine Mastronardi" userId="dd933cef-e470-4aa0-849f-8e21cbe7d01b" providerId="ADAL" clId="{2FC043C8-8F93-43AD-9A8B-967C6690A2F7}" dt="2026-10-08T17:53:49.524" v="13"/>
        <pc:sldMkLst>
          <pc:docMk/>
          <pc:sldMk cId="0" sldId="262"/>
        </pc:sldMkLst>
      </pc:sldChg>
      <pc:sldChg chg="modAnim">
        <pc:chgData name="Catherine Mastronardi" userId="dd933cef-e470-4aa0-849f-8e21cbe7d01b" providerId="ADAL" clId="{2FC043C8-8F93-43AD-9A8B-967C6690A2F7}" dt="2026-10-08T17:55:36.670" v="14"/>
        <pc:sldMkLst>
          <pc:docMk/>
          <pc:sldMk cId="0" sldId="263"/>
        </pc:sldMkLst>
      </pc:sldChg>
      <pc:sldChg chg="modAnim">
        <pc:chgData name="Catherine Mastronardi" userId="dd933cef-e470-4aa0-849f-8e21cbe7d01b" providerId="ADAL" clId="{2FC043C8-8F93-43AD-9A8B-967C6690A2F7}" dt="2026-10-08T17:59:03.225" v="16"/>
        <pc:sldMkLst>
          <pc:docMk/>
          <pc:sldMk cId="0" sldId="264"/>
        </pc:sldMkLst>
      </pc:sldChg>
      <pc:sldChg chg="modAnim">
        <pc:chgData name="Catherine Mastronardi" userId="dd933cef-e470-4aa0-849f-8e21cbe7d01b" providerId="ADAL" clId="{2FC043C8-8F93-43AD-9A8B-967C6690A2F7}" dt="2026-10-08T18:01:05.394" v="17"/>
        <pc:sldMkLst>
          <pc:docMk/>
          <pc:sldMk cId="0" sldId="266"/>
        </pc:sldMkLst>
      </pc:sldChg>
      <pc:sldChg chg="modAnim">
        <pc:chgData name="Catherine Mastronardi" userId="dd933cef-e470-4aa0-849f-8e21cbe7d01b" providerId="ADAL" clId="{2FC043C8-8F93-43AD-9A8B-967C6690A2F7}" dt="2026-10-08T18:01:47.054" v="18"/>
        <pc:sldMkLst>
          <pc:docMk/>
          <pc:sldMk cId="3342362618" sldId="270"/>
        </pc:sldMkLst>
      </pc:sldChg>
      <pc:sldChg chg="modAnim">
        <pc:chgData name="Catherine Mastronardi" userId="dd933cef-e470-4aa0-849f-8e21cbe7d01b" providerId="ADAL" clId="{2FC043C8-8F93-43AD-9A8B-967C6690A2F7}" dt="2026-10-08T18:04:48.813" v="19"/>
        <pc:sldMkLst>
          <pc:docMk/>
          <pc:sldMk cId="774285727" sldId="271"/>
        </pc:sldMkLst>
      </pc:sldChg>
      <pc:sldChg chg="modAnim">
        <pc:chgData name="Catherine Mastronardi" userId="dd933cef-e470-4aa0-849f-8e21cbe7d01b" providerId="ADAL" clId="{2FC043C8-8F93-43AD-9A8B-967C6690A2F7}" dt="2026-10-08T18:05:47.315" v="20"/>
        <pc:sldMkLst>
          <pc:docMk/>
          <pc:sldMk cId="2482232657" sldId="272"/>
        </pc:sldMkLst>
      </pc:sldChg>
      <pc:sldChg chg="modAnim">
        <pc:chgData name="Catherine Mastronardi" userId="dd933cef-e470-4aa0-849f-8e21cbe7d01b" providerId="ADAL" clId="{2FC043C8-8F93-43AD-9A8B-967C6690A2F7}" dt="2026-10-08T18:20:39.874" v="264"/>
        <pc:sldMkLst>
          <pc:docMk/>
          <pc:sldMk cId="0" sldId="273"/>
        </pc:sldMkLst>
      </pc:sldChg>
      <pc:sldChg chg="modAnim">
        <pc:chgData name="Catherine Mastronardi" userId="dd933cef-e470-4aa0-849f-8e21cbe7d01b" providerId="ADAL" clId="{2FC043C8-8F93-43AD-9A8B-967C6690A2F7}" dt="2026-10-08T18:28:46.746" v="265"/>
        <pc:sldMkLst>
          <pc:docMk/>
          <pc:sldMk cId="0" sldId="274"/>
        </pc:sldMkLst>
      </pc:sldChg>
      <pc:sldChg chg="modAnim">
        <pc:chgData name="Catherine Mastronardi" userId="dd933cef-e470-4aa0-849f-8e21cbe7d01b" providerId="ADAL" clId="{2FC043C8-8F93-43AD-9A8B-967C6690A2F7}" dt="2026-10-08T18:15:00.864" v="261"/>
        <pc:sldMkLst>
          <pc:docMk/>
          <pc:sldMk cId="0" sldId="276"/>
        </pc:sldMkLst>
      </pc:sldChg>
      <pc:sldChg chg="modAnim">
        <pc:chgData name="Catherine Mastronardi" userId="dd933cef-e470-4aa0-849f-8e21cbe7d01b" providerId="ADAL" clId="{2FC043C8-8F93-43AD-9A8B-967C6690A2F7}" dt="2026-10-08T18:41:13.678" v="271"/>
        <pc:sldMkLst>
          <pc:docMk/>
          <pc:sldMk cId="0" sldId="277"/>
        </pc:sldMkLst>
      </pc:sldChg>
      <pc:sldChg chg="modAnim">
        <pc:chgData name="Catherine Mastronardi" userId="dd933cef-e470-4aa0-849f-8e21cbe7d01b" providerId="ADAL" clId="{2FC043C8-8F93-43AD-9A8B-967C6690A2F7}" dt="2026-10-08T18:16:18.054" v="262"/>
        <pc:sldMkLst>
          <pc:docMk/>
          <pc:sldMk cId="0" sldId="278"/>
        </pc:sldMkLst>
      </pc:sldChg>
      <pc:sldChg chg="modAnim">
        <pc:chgData name="Catherine Mastronardi" userId="dd933cef-e470-4aa0-849f-8e21cbe7d01b" providerId="ADAL" clId="{2FC043C8-8F93-43AD-9A8B-967C6690A2F7}" dt="2026-10-08T18:08:28.905" v="22"/>
        <pc:sldMkLst>
          <pc:docMk/>
          <pc:sldMk cId="0" sldId="279"/>
        </pc:sldMkLst>
      </pc:sldChg>
      <pc:sldChg chg="modAnim">
        <pc:chgData name="Catherine Mastronardi" userId="dd933cef-e470-4aa0-849f-8e21cbe7d01b" providerId="ADAL" clId="{2FC043C8-8F93-43AD-9A8B-967C6690A2F7}" dt="2026-10-08T18:38:42.207" v="269"/>
        <pc:sldMkLst>
          <pc:docMk/>
          <pc:sldMk cId="0" sldId="280"/>
        </pc:sldMkLst>
      </pc:sldChg>
      <pc:sldChg chg="modSp mod modAnim">
        <pc:chgData name="Catherine Mastronardi" userId="dd933cef-e470-4aa0-849f-8e21cbe7d01b" providerId="ADAL" clId="{2FC043C8-8F93-43AD-9A8B-967C6690A2F7}" dt="2026-10-08T18:49:02.210" v="288"/>
        <pc:sldMkLst>
          <pc:docMk/>
          <pc:sldMk cId="0" sldId="281"/>
        </pc:sldMkLst>
        <pc:spChg chg="mod">
          <ac:chgData name="Catherine Mastronardi" userId="dd933cef-e470-4aa0-849f-8e21cbe7d01b" providerId="ADAL" clId="{2FC043C8-8F93-43AD-9A8B-967C6690A2F7}" dt="2026-10-08T18:47:32.789" v="287" actId="20577"/>
          <ac:spMkLst>
            <pc:docMk/>
            <pc:sldMk cId="0" sldId="281"/>
            <ac:spMk id="3" creationId="{00000000-0000-0000-0000-000000000000}"/>
          </ac:spMkLst>
        </pc:spChg>
      </pc:sldChg>
      <pc:sldChg chg="modAnim">
        <pc:chgData name="Catherine Mastronardi" userId="dd933cef-e470-4aa0-849f-8e21cbe7d01b" providerId="ADAL" clId="{2FC043C8-8F93-43AD-9A8B-967C6690A2F7}" dt="2026-10-08T17:42:33.123" v="4"/>
        <pc:sldMkLst>
          <pc:docMk/>
          <pc:sldMk cId="0" sldId="282"/>
        </pc:sldMkLst>
      </pc:sldChg>
      <pc:sldChg chg="modAnim">
        <pc:chgData name="Catherine Mastronardi" userId="dd933cef-e470-4aa0-849f-8e21cbe7d01b" providerId="ADAL" clId="{2FC043C8-8F93-43AD-9A8B-967C6690A2F7}" dt="2026-10-08T18:47:12.114" v="275"/>
        <pc:sldMkLst>
          <pc:docMk/>
          <pc:sldMk cId="0" sldId="285"/>
        </pc:sldMkLst>
      </pc:sldChg>
      <pc:sldChg chg="modSp mod modAnim">
        <pc:chgData name="Catherine Mastronardi" userId="dd933cef-e470-4aa0-849f-8e21cbe7d01b" providerId="ADAL" clId="{2FC043C8-8F93-43AD-9A8B-967C6690A2F7}" dt="2026-10-08T18:55:27.450" v="301"/>
        <pc:sldMkLst>
          <pc:docMk/>
          <pc:sldMk cId="0" sldId="286"/>
        </pc:sldMkLst>
        <pc:spChg chg="mod">
          <ac:chgData name="Catherine Mastronardi" userId="dd933cef-e470-4aa0-849f-8e21cbe7d01b" providerId="ADAL" clId="{2FC043C8-8F93-43AD-9A8B-967C6690A2F7}" dt="2026-10-08T18:53:25.188" v="300" actId="20577"/>
          <ac:spMkLst>
            <pc:docMk/>
            <pc:sldMk cId="0" sldId="286"/>
            <ac:spMk id="3" creationId="{00000000-0000-0000-0000-000000000000}"/>
          </ac:spMkLst>
        </pc:spChg>
      </pc:sldChg>
      <pc:sldChg chg="modAnim">
        <pc:chgData name="Catherine Mastronardi" userId="dd933cef-e470-4aa0-849f-8e21cbe7d01b" providerId="ADAL" clId="{2FC043C8-8F93-43AD-9A8B-967C6690A2F7}" dt="2026-10-08T18:52:07.674" v="289"/>
        <pc:sldMkLst>
          <pc:docMk/>
          <pc:sldMk cId="0" sldId="287"/>
        </pc:sldMkLst>
      </pc:sldChg>
      <pc:sldChg chg="modAnim">
        <pc:chgData name="Catherine Mastronardi" userId="dd933cef-e470-4aa0-849f-8e21cbe7d01b" providerId="ADAL" clId="{2FC043C8-8F93-43AD-9A8B-967C6690A2F7}" dt="2026-10-08T18:56:54.010" v="302"/>
        <pc:sldMkLst>
          <pc:docMk/>
          <pc:sldMk cId="0" sldId="289"/>
        </pc:sldMkLst>
      </pc:sldChg>
      <pc:sldChg chg="modAnim">
        <pc:chgData name="Catherine Mastronardi" userId="dd933cef-e470-4aa0-849f-8e21cbe7d01b" providerId="ADAL" clId="{2FC043C8-8F93-43AD-9A8B-967C6690A2F7}" dt="2026-10-08T18:59:36.113" v="304"/>
        <pc:sldMkLst>
          <pc:docMk/>
          <pc:sldMk cId="0" sldId="290"/>
        </pc:sldMkLst>
      </pc:sldChg>
      <pc:sldChg chg="modAnim">
        <pc:chgData name="Catherine Mastronardi" userId="dd933cef-e470-4aa0-849f-8e21cbe7d01b" providerId="ADAL" clId="{2FC043C8-8F93-43AD-9A8B-967C6690A2F7}" dt="2026-10-08T18:46:47.139" v="274"/>
        <pc:sldMkLst>
          <pc:docMk/>
          <pc:sldMk cId="234285460" sldId="292"/>
        </pc:sldMkLst>
      </pc:sldChg>
      <pc:sldChg chg="modAnim">
        <pc:chgData name="Catherine Mastronardi" userId="dd933cef-e470-4aa0-849f-8e21cbe7d01b" providerId="ADAL" clId="{2FC043C8-8F93-43AD-9A8B-967C6690A2F7}" dt="2026-10-08T18:33:07.831" v="267"/>
        <pc:sldMkLst>
          <pc:docMk/>
          <pc:sldMk cId="3476637799" sldId="294"/>
        </pc:sldMkLst>
      </pc:sldChg>
      <pc:sldChg chg="modAnim">
        <pc:chgData name="Catherine Mastronardi" userId="dd933cef-e470-4aa0-849f-8e21cbe7d01b" providerId="ADAL" clId="{2FC043C8-8F93-43AD-9A8B-967C6690A2F7}" dt="2026-10-08T18:58:12.543" v="303"/>
        <pc:sldMkLst>
          <pc:docMk/>
          <pc:sldMk cId="555013891" sldId="295"/>
        </pc:sldMkLst>
      </pc:sldChg>
      <pc:sldChg chg="modAnim">
        <pc:chgData name="Catherine Mastronardi" userId="dd933cef-e470-4aa0-849f-8e21cbe7d01b" providerId="ADAL" clId="{2FC043C8-8F93-43AD-9A8B-967C6690A2F7}" dt="2026-10-08T17:57:20.534" v="15"/>
        <pc:sldMkLst>
          <pc:docMk/>
          <pc:sldMk cId="2211187990" sldId="453"/>
        </pc:sldMkLst>
      </pc:sldChg>
      <pc:sldChg chg="modAnim">
        <pc:chgData name="Catherine Mastronardi" userId="dd933cef-e470-4aa0-849f-8e21cbe7d01b" providerId="ADAL" clId="{2FC043C8-8F93-43AD-9A8B-967C6690A2F7}" dt="2026-10-08T18:34:00.608" v="268"/>
        <pc:sldMkLst>
          <pc:docMk/>
          <pc:sldMk cId="2884668643" sldId="455"/>
        </pc:sldMkLst>
      </pc:sldChg>
      <pc:sldChg chg="modAnim">
        <pc:chgData name="Catherine Mastronardi" userId="dd933cef-e470-4aa0-849f-8e21cbe7d01b" providerId="ADAL" clId="{2FC043C8-8F93-43AD-9A8B-967C6690A2F7}" dt="2026-10-08T18:39:59.950" v="270"/>
        <pc:sldMkLst>
          <pc:docMk/>
          <pc:sldMk cId="3496601391" sldId="456"/>
        </pc:sldMkLst>
      </pc:sldChg>
      <pc:sldChg chg="modAnim">
        <pc:chgData name="Catherine Mastronardi" userId="dd933cef-e470-4aa0-849f-8e21cbe7d01b" providerId="ADAL" clId="{2FC043C8-8F93-43AD-9A8B-967C6690A2F7}" dt="2026-10-08T18:06:22.093" v="21"/>
        <pc:sldMkLst>
          <pc:docMk/>
          <pc:sldMk cId="1718162219" sldId="459"/>
        </pc:sldMkLst>
      </pc:sldChg>
      <pc:sldChg chg="modAnim modNotesTx">
        <pc:chgData name="Catherine Mastronardi" userId="dd933cef-e470-4aa0-849f-8e21cbe7d01b" providerId="ADAL" clId="{2FC043C8-8F93-43AD-9A8B-967C6690A2F7}" dt="2026-10-08T18:12:13.768" v="260"/>
        <pc:sldMkLst>
          <pc:docMk/>
          <pc:sldMk cId="3808201749" sldId="461"/>
        </pc:sldMkLst>
      </pc:sldChg>
      <pc:sldChg chg="modAnim">
        <pc:chgData name="Catherine Mastronardi" userId="dd933cef-e470-4aa0-849f-8e21cbe7d01b" providerId="ADAL" clId="{2FC043C8-8F93-43AD-9A8B-967C6690A2F7}" dt="2026-10-08T18:44:52.786" v="273"/>
        <pc:sldMkLst>
          <pc:docMk/>
          <pc:sldMk cId="1922429060" sldId="462"/>
        </pc:sldMkLst>
      </pc:sldChg>
      <pc:sldChg chg="modAnim">
        <pc:chgData name="Catherine Mastronardi" userId="dd933cef-e470-4aa0-849f-8e21cbe7d01b" providerId="ADAL" clId="{2FC043C8-8F93-43AD-9A8B-967C6690A2F7}" dt="2026-10-08T18:43:46.689" v="272"/>
        <pc:sldMkLst>
          <pc:docMk/>
          <pc:sldMk cId="647818986" sldId="463"/>
        </pc:sldMkLst>
      </pc:sldChg>
      <pc:sldChg chg="modAnim">
        <pc:chgData name="Catherine Mastronardi" userId="dd933cef-e470-4aa0-849f-8e21cbe7d01b" providerId="ADAL" clId="{2FC043C8-8F93-43AD-9A8B-967C6690A2F7}" dt="2026-10-08T18:20:12.152" v="263"/>
        <pc:sldMkLst>
          <pc:docMk/>
          <pc:sldMk cId="1701098719" sldId="464"/>
        </pc:sldMkLst>
      </pc:sldChg>
      <pc:sldChg chg="modAnim">
        <pc:chgData name="Catherine Mastronardi" userId="dd933cef-e470-4aa0-849f-8e21cbe7d01b" providerId="ADAL" clId="{2FC043C8-8F93-43AD-9A8B-967C6690A2F7}" dt="2026-10-08T18:30:31.248" v="266"/>
        <pc:sldMkLst>
          <pc:docMk/>
          <pc:sldMk cId="1448028345" sldId="467"/>
        </pc:sldMkLst>
      </pc:sldChg>
      <pc:sldChg chg="modAnim">
        <pc:chgData name="Catherine Mastronardi" userId="dd933cef-e470-4aa0-849f-8e21cbe7d01b" providerId="ADAL" clId="{2FC043C8-8F93-43AD-9A8B-967C6690A2F7}" dt="2026-10-08T17:38:35.123" v="3"/>
        <pc:sldMkLst>
          <pc:docMk/>
          <pc:sldMk cId="3562365618" sldId="468"/>
        </pc:sldMkLst>
      </pc:sldChg>
      <pc:sldChg chg="modSp mod modAnim">
        <pc:chgData name="Catherine Mastronardi" userId="dd933cef-e470-4aa0-849f-8e21cbe7d01b" providerId="ADAL" clId="{2FC043C8-8F93-43AD-9A8B-967C6690A2F7}" dt="2026-10-08T17:45:43.298" v="7"/>
        <pc:sldMkLst>
          <pc:docMk/>
          <pc:sldMk cId="2800438162" sldId="469"/>
        </pc:sldMkLst>
        <pc:picChg chg="mod">
          <ac:chgData name="Catherine Mastronardi" userId="dd933cef-e470-4aa0-849f-8e21cbe7d01b" providerId="ADAL" clId="{2FC043C8-8F93-43AD-9A8B-967C6690A2F7}" dt="2026-10-08T17:45:37.691" v="6" actId="1076"/>
          <ac:picMkLst>
            <pc:docMk/>
            <pc:sldMk cId="2800438162" sldId="469"/>
            <ac:picMk id="3" creationId="{4686436E-F2D9-ACE6-5D34-AD5CC698B2BF}"/>
          </ac:picMkLst>
        </pc:picChg>
      </pc:sldChg>
      <pc:sldChg chg="modAnim">
        <pc:chgData name="Catherine Mastronardi" userId="dd933cef-e470-4aa0-849f-8e21cbe7d01b" providerId="ADAL" clId="{2FC043C8-8F93-43AD-9A8B-967C6690A2F7}" dt="2026-10-08T17:44:27.973" v="5"/>
        <pc:sldMkLst>
          <pc:docMk/>
          <pc:sldMk cId="3876061221" sldId="471"/>
        </pc:sldMkLst>
      </pc:sldChg>
      <pc:sldChg chg="modAnim">
        <pc:chgData name="Catherine Mastronardi" userId="dd933cef-e470-4aa0-849f-8e21cbe7d01b" providerId="ADAL" clId="{2FC043C8-8F93-43AD-9A8B-967C6690A2F7}" dt="2026-10-08T17:48:27.213" v="8"/>
        <pc:sldMkLst>
          <pc:docMk/>
          <pc:sldMk cId="408388184" sldId="473"/>
        </pc:sldMkLst>
      </pc:sldChg>
      <pc:sldChg chg="modAnim">
        <pc:chgData name="Catherine Mastronardi" userId="dd933cef-e470-4aa0-849f-8e21cbe7d01b" providerId="ADAL" clId="{2FC043C8-8F93-43AD-9A8B-967C6690A2F7}" dt="2026-10-08T17:50:21.345" v="9"/>
        <pc:sldMkLst>
          <pc:docMk/>
          <pc:sldMk cId="3076065955" sldId="474"/>
        </pc:sldMkLst>
      </pc:sldChg>
    </pc:docChg>
  </pc:docChgLst>
  <pc:docChgLst>
    <pc:chgData clId="Web-{75EB663C-3CEE-86AA-27B6-EA3E9644EC17}"/>
    <pc:docChg chg="delSld modSld">
      <pc:chgData name="" userId="" providerId="" clId="Web-{75EB663C-3CEE-86AA-27B6-EA3E9644EC17}" dt="2026-10-12T18:38:45.631" v="4"/>
      <pc:docMkLst>
        <pc:docMk/>
      </pc:docMkLst>
      <pc:sldChg chg="delSp delAnim">
        <pc:chgData name="" userId="" providerId="" clId="Web-{75EB663C-3CEE-86AA-27B6-EA3E9644EC17}" dt="2026-10-12T18:38:31.083" v="0"/>
        <pc:sldMkLst>
          <pc:docMk/>
          <pc:sldMk cId="0" sldId="256"/>
        </pc:sldMkLst>
        <pc:picChg chg="del">
          <ac:chgData name="" userId="" providerId="" clId="Web-{75EB663C-3CEE-86AA-27B6-EA3E9644EC17}" dt="2026-10-12T18:38:31.083" v="0"/>
          <ac:picMkLst>
            <pc:docMk/>
            <pc:sldMk cId="0" sldId="256"/>
            <ac:picMk id="5" creationId="{9C92EBE0-95E5-5D47-1E17-04439B585483}"/>
          </ac:picMkLst>
        </pc:picChg>
      </pc:sldChg>
      <pc:sldChg chg="delSp delAnim">
        <pc:chgData name="" userId="" providerId="" clId="Web-{75EB663C-3CEE-86AA-27B6-EA3E9644EC17}" dt="2026-10-12T18:38:34.442" v="1"/>
        <pc:sldMkLst>
          <pc:docMk/>
          <pc:sldMk cId="0" sldId="257"/>
        </pc:sldMkLst>
        <pc:picChg chg="del">
          <ac:chgData name="" userId="" providerId="" clId="Web-{75EB663C-3CEE-86AA-27B6-EA3E9644EC17}" dt="2026-10-12T18:38:34.442" v="1"/>
          <ac:picMkLst>
            <pc:docMk/>
            <pc:sldMk cId="0" sldId="257"/>
            <ac:picMk id="5" creationId="{CEF7D277-1768-922A-137A-E07170BB9AF9}"/>
          </ac:picMkLst>
        </pc:picChg>
      </pc:sldChg>
      <pc:sldChg chg="delSp delAnim">
        <pc:chgData name="" userId="" providerId="" clId="Web-{75EB663C-3CEE-86AA-27B6-EA3E9644EC17}" dt="2026-10-12T18:38:37.755" v="2"/>
        <pc:sldMkLst>
          <pc:docMk/>
          <pc:sldMk cId="0" sldId="258"/>
        </pc:sldMkLst>
        <pc:picChg chg="del">
          <ac:chgData name="" userId="" providerId="" clId="Web-{75EB663C-3CEE-86AA-27B6-EA3E9644EC17}" dt="2026-10-12T18:38:37.755" v="2"/>
          <ac:picMkLst>
            <pc:docMk/>
            <pc:sldMk cId="0" sldId="258"/>
            <ac:picMk id="4" creationId="{6742B95C-494D-5CD7-86CE-FFC358D1E034}"/>
          </ac:picMkLst>
        </pc:picChg>
      </pc:sldChg>
      <pc:sldChg chg="del">
        <pc:chgData name="" userId="" providerId="" clId="Web-{75EB663C-3CEE-86AA-27B6-EA3E9644EC17}" dt="2026-10-12T18:38:45.631" v="4"/>
        <pc:sldMkLst>
          <pc:docMk/>
          <pc:sldMk cId="0" sldId="282"/>
        </pc:sldMkLst>
      </pc:sldChg>
      <pc:sldChg chg="delSp delAnim">
        <pc:chgData name="" userId="" providerId="" clId="Web-{75EB663C-3CEE-86AA-27B6-EA3E9644EC17}" dt="2026-10-12T18:38:44.349" v="3"/>
        <pc:sldMkLst>
          <pc:docMk/>
          <pc:sldMk cId="3562365618" sldId="468"/>
        </pc:sldMkLst>
        <pc:picChg chg="del">
          <ac:chgData name="" userId="" providerId="" clId="Web-{75EB663C-3CEE-86AA-27B6-EA3E9644EC17}" dt="2026-10-12T18:38:44.349" v="3"/>
          <ac:picMkLst>
            <pc:docMk/>
            <pc:sldMk cId="3562365618" sldId="468"/>
            <ac:picMk id="3" creationId="{6791409A-70F7-EEF7-D64E-02804BFF5F74}"/>
          </ac:picMkLst>
        </pc:picChg>
      </pc:sldChg>
    </pc:docChg>
  </pc:docChgLst>
  <pc:docChgLst>
    <pc:chgData name="Catherine Mastronardi" userId="S::cmastronardi@connerstrong.com::dd933cef-e470-4aa0-849f-8e21cbe7d01b" providerId="AD" clId="Web-{13538644-E1BA-9D47-DF5A-F002E4FA8E45}"/>
    <pc:docChg chg="modSld">
      <pc:chgData name="Catherine Mastronardi" userId="S::cmastronardi@connerstrong.com::dd933cef-e470-4aa0-849f-8e21cbe7d01b" providerId="AD" clId="Web-{13538644-E1BA-9D47-DF5A-F002E4FA8E45}" dt="2026-10-07T14:23:36.351" v="4" actId="20577"/>
      <pc:docMkLst>
        <pc:docMk/>
      </pc:docMkLst>
      <pc:sldChg chg="modSp">
        <pc:chgData name="Catherine Mastronardi" userId="S::cmastronardi@connerstrong.com::dd933cef-e470-4aa0-849f-8e21cbe7d01b" providerId="AD" clId="Web-{13538644-E1BA-9D47-DF5A-F002E4FA8E45}" dt="2026-10-07T14:23:36.351" v="4" actId="20577"/>
        <pc:sldMkLst>
          <pc:docMk/>
          <pc:sldMk cId="0" sldId="274"/>
        </pc:sldMkLst>
        <pc:spChg chg="mod">
          <ac:chgData name="Catherine Mastronardi" userId="S::cmastronardi@connerstrong.com::dd933cef-e470-4aa0-849f-8e21cbe7d01b" providerId="AD" clId="Web-{13538644-E1BA-9D47-DF5A-F002E4FA8E45}" dt="2026-10-07T14:23:36.351" v="4" actId="20577"/>
          <ac:spMkLst>
            <pc:docMk/>
            <pc:sldMk cId="0" sldId="274"/>
            <ac:spMk id="5" creationId="{7184F9D7-8A15-6FF7-E386-6C38D37BBD6B}"/>
          </ac:spMkLst>
        </pc:spChg>
      </pc:sldChg>
      <pc:sldChg chg="modSp">
        <pc:chgData name="Catherine Mastronardi" userId="S::cmastronardi@connerstrong.com::dd933cef-e470-4aa0-849f-8e21cbe7d01b" providerId="AD" clId="Web-{13538644-E1BA-9D47-DF5A-F002E4FA8E45}" dt="2026-10-07T14:23:06.584" v="0" actId="1076"/>
        <pc:sldMkLst>
          <pc:docMk/>
          <pc:sldMk cId="1701098719" sldId="464"/>
        </pc:sldMkLst>
        <pc:spChg chg="mod">
          <ac:chgData name="Catherine Mastronardi" userId="S::cmastronardi@connerstrong.com::dd933cef-e470-4aa0-849f-8e21cbe7d01b" providerId="AD" clId="Web-{13538644-E1BA-9D47-DF5A-F002E4FA8E45}" dt="2026-10-07T14:23:06.584" v="0" actId="1076"/>
          <ac:spMkLst>
            <pc:docMk/>
            <pc:sldMk cId="1701098719" sldId="464"/>
            <ac:spMk id="4" creationId="{00000000-0000-0000-0000-000000000000}"/>
          </ac:spMkLst>
        </pc:spChg>
      </pc:sldChg>
    </pc:docChg>
  </pc:docChgLst>
  <pc:docChgLst>
    <pc:chgData name="Nicholas Torney" userId="11c31a77-b7ec-43e3-8e68-314191a8e2d9" providerId="ADAL" clId="{CF588C43-9322-47DE-8814-D750E8C95663}"/>
    <pc:docChg chg="undo custSel addSld delSld modSld sldOrd">
      <pc:chgData name="Nicholas Torney" userId="11c31a77-b7ec-43e3-8e68-314191a8e2d9" providerId="ADAL" clId="{CF588C43-9322-47DE-8814-D750E8C95663}" dt="2026-09-28T16:03:15.908" v="2312" actId="20577"/>
      <pc:docMkLst>
        <pc:docMk/>
      </pc:docMkLst>
      <pc:sldChg chg="modSp mod modNotesTx">
        <pc:chgData name="Nicholas Torney" userId="11c31a77-b7ec-43e3-8e68-314191a8e2d9" providerId="ADAL" clId="{CF588C43-9322-47DE-8814-D750E8C95663}" dt="2026-09-28T13:59:10.800" v="1778" actId="1076"/>
        <pc:sldMkLst>
          <pc:docMk/>
          <pc:sldMk cId="0" sldId="256"/>
        </pc:sldMkLst>
        <pc:spChg chg="mod">
          <ac:chgData name="Nicholas Torney" userId="11c31a77-b7ec-43e3-8e68-314191a8e2d9" providerId="ADAL" clId="{CF588C43-9322-47DE-8814-D750E8C95663}" dt="2026-09-27T18:19:59.820" v="1673" actId="14100"/>
          <ac:spMkLst>
            <pc:docMk/>
            <pc:sldMk cId="0" sldId="256"/>
            <ac:spMk id="2" creationId="{00000000-0000-0000-0000-000000000000}"/>
          </ac:spMkLst>
        </pc:spChg>
        <pc:spChg chg="mod">
          <ac:chgData name="Nicholas Torney" userId="11c31a77-b7ec-43e3-8e68-314191a8e2d9" providerId="ADAL" clId="{CF588C43-9322-47DE-8814-D750E8C95663}" dt="2026-09-28T13:59:10.800" v="1778" actId="1076"/>
          <ac:spMkLst>
            <pc:docMk/>
            <pc:sldMk cId="0" sldId="256"/>
            <ac:spMk id="3" creationId="{00000000-0000-0000-0000-000000000000}"/>
          </ac:spMkLst>
        </pc:spChg>
      </pc:sldChg>
      <pc:sldChg chg="modSp mod modNotesTx">
        <pc:chgData name="Nicholas Torney" userId="11c31a77-b7ec-43e3-8e68-314191a8e2d9" providerId="ADAL" clId="{CF588C43-9322-47DE-8814-D750E8C95663}" dt="2026-09-28T13:56:40.529" v="1687" actId="20577"/>
        <pc:sldMkLst>
          <pc:docMk/>
          <pc:sldMk cId="0" sldId="257"/>
        </pc:sldMkLst>
        <pc:spChg chg="mod">
          <ac:chgData name="Nicholas Torney" userId="11c31a77-b7ec-43e3-8e68-314191a8e2d9" providerId="ADAL" clId="{CF588C43-9322-47DE-8814-D750E8C95663}" dt="2026-09-28T13:56:40.529" v="1687" actId="20577"/>
          <ac:spMkLst>
            <pc:docMk/>
            <pc:sldMk cId="0" sldId="257"/>
            <ac:spMk id="3" creationId="{00000000-0000-0000-0000-000000000000}"/>
          </ac:spMkLst>
        </pc:spChg>
        <pc:spChg chg="mod">
          <ac:chgData name="Nicholas Torney" userId="11c31a77-b7ec-43e3-8e68-314191a8e2d9" providerId="ADAL" clId="{CF588C43-9322-47DE-8814-D750E8C95663}" dt="2026-09-27T17:26:57.104" v="56" actId="20577"/>
          <ac:spMkLst>
            <pc:docMk/>
            <pc:sldMk cId="0" sldId="257"/>
            <ac:spMk id="4" creationId="{00000000-0000-0000-0000-000000000000}"/>
          </ac:spMkLst>
        </pc:spChg>
      </pc:sldChg>
      <pc:sldChg chg="modSp mod modNotesTx">
        <pc:chgData name="Nicholas Torney" userId="11c31a77-b7ec-43e3-8e68-314191a8e2d9" providerId="ADAL" clId="{CF588C43-9322-47DE-8814-D750E8C95663}" dt="2026-09-28T13:57:14.725" v="1716" actId="20577"/>
        <pc:sldMkLst>
          <pc:docMk/>
          <pc:sldMk cId="0" sldId="258"/>
        </pc:sldMkLst>
        <pc:spChg chg="mod">
          <ac:chgData name="Nicholas Torney" userId="11c31a77-b7ec-43e3-8e68-314191a8e2d9" providerId="ADAL" clId="{CF588C43-9322-47DE-8814-D750E8C95663}" dt="2026-09-25T16:47:06.743" v="7" actId="20577"/>
          <ac:spMkLst>
            <pc:docMk/>
            <pc:sldMk cId="0" sldId="258"/>
            <ac:spMk id="2" creationId="{00000000-0000-0000-0000-000000000000}"/>
          </ac:spMkLst>
        </pc:spChg>
        <pc:spChg chg="mod">
          <ac:chgData name="Nicholas Torney" userId="11c31a77-b7ec-43e3-8e68-314191a8e2d9" providerId="ADAL" clId="{CF588C43-9322-47DE-8814-D750E8C95663}" dt="2026-09-27T17:41:42.513" v="853" actId="1076"/>
          <ac:spMkLst>
            <pc:docMk/>
            <pc:sldMk cId="0" sldId="258"/>
            <ac:spMk id="3" creationId="{00000000-0000-0000-0000-000000000000}"/>
          </ac:spMkLst>
        </pc:spChg>
      </pc:sldChg>
      <pc:sldChg chg="modSp mod">
        <pc:chgData name="Nicholas Torney" userId="11c31a77-b7ec-43e3-8e68-314191a8e2d9" providerId="ADAL" clId="{CF588C43-9322-47DE-8814-D750E8C95663}" dt="2026-09-28T13:57:27.031" v="1727" actId="20577"/>
        <pc:sldMkLst>
          <pc:docMk/>
          <pc:sldMk cId="0" sldId="259"/>
        </pc:sldMkLst>
        <pc:spChg chg="mod">
          <ac:chgData name="Nicholas Torney" userId="11c31a77-b7ec-43e3-8e68-314191a8e2d9" providerId="ADAL" clId="{CF588C43-9322-47DE-8814-D750E8C95663}" dt="2026-09-27T17:38:09.902" v="768" actId="113"/>
          <ac:spMkLst>
            <pc:docMk/>
            <pc:sldMk cId="0" sldId="259"/>
            <ac:spMk id="2" creationId="{00000000-0000-0000-0000-000000000000}"/>
          </ac:spMkLst>
        </pc:spChg>
        <pc:spChg chg="mod">
          <ac:chgData name="Nicholas Torney" userId="11c31a77-b7ec-43e3-8e68-314191a8e2d9" providerId="ADAL" clId="{CF588C43-9322-47DE-8814-D750E8C95663}" dt="2026-09-28T13:57:27.031" v="1727" actId="20577"/>
          <ac:spMkLst>
            <pc:docMk/>
            <pc:sldMk cId="0" sldId="259"/>
            <ac:spMk id="3" creationId="{00000000-0000-0000-0000-000000000000}"/>
          </ac:spMkLst>
        </pc:spChg>
      </pc:sldChg>
      <pc:sldChg chg="addSp modSp mod">
        <pc:chgData name="Nicholas Torney" userId="11c31a77-b7ec-43e3-8e68-314191a8e2d9" providerId="ADAL" clId="{CF588C43-9322-47DE-8814-D750E8C95663}" dt="2026-09-28T13:57:43.182" v="1749" actId="14100"/>
        <pc:sldMkLst>
          <pc:docMk/>
          <pc:sldMk cId="0" sldId="261"/>
        </pc:sldMkLst>
        <pc:spChg chg="mod">
          <ac:chgData name="Nicholas Torney" userId="11c31a77-b7ec-43e3-8e68-314191a8e2d9" providerId="ADAL" clId="{CF588C43-9322-47DE-8814-D750E8C95663}" dt="2026-09-25T16:47:02.900" v="5" actId="20577"/>
          <ac:spMkLst>
            <pc:docMk/>
            <pc:sldMk cId="0" sldId="261"/>
            <ac:spMk id="2" creationId="{00000000-0000-0000-0000-000000000000}"/>
          </ac:spMkLst>
        </pc:spChg>
        <pc:spChg chg="add mod">
          <ac:chgData name="Nicholas Torney" userId="11c31a77-b7ec-43e3-8e68-314191a8e2d9" providerId="ADAL" clId="{CF588C43-9322-47DE-8814-D750E8C95663}" dt="2026-09-28T13:57:43.182" v="1749" actId="14100"/>
          <ac:spMkLst>
            <pc:docMk/>
            <pc:sldMk cId="0" sldId="261"/>
            <ac:spMk id="5" creationId="{83925F37-A4EE-90D9-DE14-26F15CA0A743}"/>
          </ac:spMkLst>
        </pc:spChg>
      </pc:sldChg>
      <pc:sldChg chg="modSp mod modNotesTx">
        <pc:chgData name="Nicholas Torney" userId="11c31a77-b7ec-43e3-8e68-314191a8e2d9" providerId="ADAL" clId="{CF588C43-9322-47DE-8814-D750E8C95663}" dt="2026-09-27T18:20:17.807" v="1675" actId="207"/>
        <pc:sldMkLst>
          <pc:docMk/>
          <pc:sldMk cId="0" sldId="262"/>
        </pc:sldMkLst>
        <pc:spChg chg="mod">
          <ac:chgData name="Nicholas Torney" userId="11c31a77-b7ec-43e3-8e68-314191a8e2d9" providerId="ADAL" clId="{CF588C43-9322-47DE-8814-D750E8C95663}" dt="2026-09-27T18:20:17.807" v="1675" actId="207"/>
          <ac:spMkLst>
            <pc:docMk/>
            <pc:sldMk cId="0" sldId="262"/>
            <ac:spMk id="3" creationId="{00000000-0000-0000-0000-000000000000}"/>
          </ac:spMkLst>
        </pc:spChg>
      </pc:sldChg>
      <pc:sldChg chg="modNotesTx">
        <pc:chgData name="Nicholas Torney" userId="11c31a77-b7ec-43e3-8e68-314191a8e2d9" providerId="ADAL" clId="{CF588C43-9322-47DE-8814-D750E8C95663}" dt="2026-09-27T17:32:00.796" v="512" actId="20577"/>
        <pc:sldMkLst>
          <pc:docMk/>
          <pc:sldMk cId="0" sldId="263"/>
        </pc:sldMkLst>
      </pc:sldChg>
      <pc:sldChg chg="modSp mod modNotesTx">
        <pc:chgData name="Nicholas Torney" userId="11c31a77-b7ec-43e3-8e68-314191a8e2d9" providerId="ADAL" clId="{CF588C43-9322-47DE-8814-D750E8C95663}" dt="2026-09-28T16:01:30.845" v="2252" actId="113"/>
        <pc:sldMkLst>
          <pc:docMk/>
          <pc:sldMk cId="0" sldId="264"/>
        </pc:sldMkLst>
        <pc:spChg chg="mod">
          <ac:chgData name="Nicholas Torney" userId="11c31a77-b7ec-43e3-8e68-314191a8e2d9" providerId="ADAL" clId="{CF588C43-9322-47DE-8814-D750E8C95663}" dt="2026-09-28T16:01:30.845" v="2252" actId="113"/>
          <ac:spMkLst>
            <pc:docMk/>
            <pc:sldMk cId="0" sldId="264"/>
            <ac:spMk id="3" creationId="{00000000-0000-0000-0000-000000000000}"/>
          </ac:spMkLst>
        </pc:spChg>
      </pc:sldChg>
      <pc:sldChg chg="modSp mod modNotesTx">
        <pc:chgData name="Nicholas Torney" userId="11c31a77-b7ec-43e3-8e68-314191a8e2d9" providerId="ADAL" clId="{CF588C43-9322-47DE-8814-D750E8C95663}" dt="2026-09-28T16:01:07.135" v="2251" actId="20577"/>
        <pc:sldMkLst>
          <pc:docMk/>
          <pc:sldMk cId="0" sldId="266"/>
        </pc:sldMkLst>
        <pc:spChg chg="mod">
          <ac:chgData name="Nicholas Torney" userId="11c31a77-b7ec-43e3-8e68-314191a8e2d9" providerId="ADAL" clId="{CF588C43-9322-47DE-8814-D750E8C95663}" dt="2026-09-25T16:51:47.171" v="17" actId="20577"/>
          <ac:spMkLst>
            <pc:docMk/>
            <pc:sldMk cId="0" sldId="266"/>
            <ac:spMk id="2" creationId="{00000000-0000-0000-0000-000000000000}"/>
          </ac:spMkLst>
        </pc:spChg>
        <pc:spChg chg="mod">
          <ac:chgData name="Nicholas Torney" userId="11c31a77-b7ec-43e3-8e68-314191a8e2d9" providerId="ADAL" clId="{CF588C43-9322-47DE-8814-D750E8C95663}" dt="2026-09-27T17:32:37.410" v="516" actId="20577"/>
          <ac:spMkLst>
            <pc:docMk/>
            <pc:sldMk cId="0" sldId="266"/>
            <ac:spMk id="3" creationId="{00000000-0000-0000-0000-000000000000}"/>
          </ac:spMkLst>
        </pc:spChg>
        <pc:spChg chg="mod">
          <ac:chgData name="Nicholas Torney" userId="11c31a77-b7ec-43e3-8e68-314191a8e2d9" providerId="ADAL" clId="{CF588C43-9322-47DE-8814-D750E8C95663}" dt="2026-09-28T16:01:07.135" v="2251" actId="20577"/>
          <ac:spMkLst>
            <pc:docMk/>
            <pc:sldMk cId="0" sldId="266"/>
            <ac:spMk id="5" creationId="{F9954BBC-EC29-2A64-87DF-D7F964F0ED86}"/>
          </ac:spMkLst>
        </pc:spChg>
      </pc:sldChg>
      <pc:sldChg chg="addSp delSp modSp mod">
        <pc:chgData name="Nicholas Torney" userId="11c31a77-b7ec-43e3-8e68-314191a8e2d9" providerId="ADAL" clId="{CF588C43-9322-47DE-8814-D750E8C95663}" dt="2026-09-28T13:57:52.880" v="1752" actId="1076"/>
        <pc:sldMkLst>
          <pc:docMk/>
          <pc:sldMk cId="3342362618" sldId="270"/>
        </pc:sldMkLst>
        <pc:spChg chg="add mod">
          <ac:chgData name="Nicholas Torney" userId="11c31a77-b7ec-43e3-8e68-314191a8e2d9" providerId="ADAL" clId="{CF588C43-9322-47DE-8814-D750E8C95663}" dt="2026-09-28T13:57:52.880" v="1752" actId="1076"/>
          <ac:spMkLst>
            <pc:docMk/>
            <pc:sldMk cId="3342362618" sldId="270"/>
            <ac:spMk id="6" creationId="{723EDA62-D046-D689-DCC1-7067A7419B92}"/>
          </ac:spMkLst>
        </pc:spChg>
      </pc:sldChg>
      <pc:sldChg chg="modSp mod modNotesTx">
        <pc:chgData name="Nicholas Torney" userId="11c31a77-b7ec-43e3-8e68-314191a8e2d9" providerId="ADAL" clId="{CF588C43-9322-47DE-8814-D750E8C95663}" dt="2026-09-27T17:33:19.919" v="528" actId="20577"/>
        <pc:sldMkLst>
          <pc:docMk/>
          <pc:sldMk cId="774285727" sldId="271"/>
        </pc:sldMkLst>
        <pc:spChg chg="mod">
          <ac:chgData name="Nicholas Torney" userId="11c31a77-b7ec-43e3-8e68-314191a8e2d9" providerId="ADAL" clId="{CF588C43-9322-47DE-8814-D750E8C95663}" dt="2026-09-25T16:51:57.034" v="23" actId="20577"/>
          <ac:spMkLst>
            <pc:docMk/>
            <pc:sldMk cId="774285727" sldId="271"/>
            <ac:spMk id="7" creationId="{77C06A80-BFA9-972A-EF1A-56B34E28CE65}"/>
          </ac:spMkLst>
        </pc:spChg>
      </pc:sldChg>
      <pc:sldChg chg="modNotesTx">
        <pc:chgData name="Nicholas Torney" userId="11c31a77-b7ec-43e3-8e68-314191a8e2d9" providerId="ADAL" clId="{CF588C43-9322-47DE-8814-D750E8C95663}" dt="2026-09-27T17:33:26.528" v="530" actId="20577"/>
        <pc:sldMkLst>
          <pc:docMk/>
          <pc:sldMk cId="2482232657" sldId="272"/>
        </pc:sldMkLst>
      </pc:sldChg>
      <pc:sldChg chg="addSp delSp modSp mod">
        <pc:chgData name="Nicholas Torney" userId="11c31a77-b7ec-43e3-8e68-314191a8e2d9" providerId="ADAL" clId="{CF588C43-9322-47DE-8814-D750E8C95663}" dt="2026-09-28T13:58:10.555" v="1760" actId="1076"/>
        <pc:sldMkLst>
          <pc:docMk/>
          <pc:sldMk cId="0" sldId="273"/>
        </pc:sldMkLst>
        <pc:spChg chg="add mod">
          <ac:chgData name="Nicholas Torney" userId="11c31a77-b7ec-43e3-8e68-314191a8e2d9" providerId="ADAL" clId="{CF588C43-9322-47DE-8814-D750E8C95663}" dt="2026-09-28T13:58:10.555" v="1760" actId="1076"/>
          <ac:spMkLst>
            <pc:docMk/>
            <pc:sldMk cId="0" sldId="273"/>
            <ac:spMk id="6" creationId="{AB691DE1-2B46-8BA1-1AC7-E674496007C2}"/>
          </ac:spMkLst>
        </pc:spChg>
      </pc:sldChg>
      <pc:sldChg chg="modSp mod">
        <pc:chgData name="Nicholas Torney" userId="11c31a77-b7ec-43e3-8e68-314191a8e2d9" providerId="ADAL" clId="{CF588C43-9322-47DE-8814-D750E8C95663}" dt="2026-09-28T15:57:35.749" v="2105" actId="20577"/>
        <pc:sldMkLst>
          <pc:docMk/>
          <pc:sldMk cId="0" sldId="274"/>
        </pc:sldMkLst>
        <pc:spChg chg="mod">
          <ac:chgData name="Nicholas Torney" userId="11c31a77-b7ec-43e3-8e68-314191a8e2d9" providerId="ADAL" clId="{CF588C43-9322-47DE-8814-D750E8C95663}" dt="2026-09-28T15:57:35.749" v="2105" actId="20577"/>
          <ac:spMkLst>
            <pc:docMk/>
            <pc:sldMk cId="0" sldId="274"/>
            <ac:spMk id="3" creationId="{00000000-0000-0000-0000-000000000000}"/>
          </ac:spMkLst>
        </pc:spChg>
        <pc:spChg chg="mod">
          <ac:chgData name="Nicholas Torney" userId="11c31a77-b7ec-43e3-8e68-314191a8e2d9" providerId="ADAL" clId="{CF588C43-9322-47DE-8814-D750E8C95663}" dt="2026-09-28T15:57:29.122" v="2103" actId="20577"/>
          <ac:spMkLst>
            <pc:docMk/>
            <pc:sldMk cId="0" sldId="274"/>
            <ac:spMk id="4" creationId="{00000000-0000-0000-0000-000000000000}"/>
          </ac:spMkLst>
        </pc:spChg>
      </pc:sldChg>
      <pc:sldChg chg="modSp mod">
        <pc:chgData name="Nicholas Torney" userId="11c31a77-b7ec-43e3-8e68-314191a8e2d9" providerId="ADAL" clId="{CF588C43-9322-47DE-8814-D750E8C95663}" dt="2026-09-28T16:03:15.908" v="2312" actId="20577"/>
        <pc:sldMkLst>
          <pc:docMk/>
          <pc:sldMk cId="0" sldId="277"/>
        </pc:sldMkLst>
        <pc:spChg chg="mod">
          <ac:chgData name="Nicholas Torney" userId="11c31a77-b7ec-43e3-8e68-314191a8e2d9" providerId="ADAL" clId="{CF588C43-9322-47DE-8814-D750E8C95663}" dt="2026-09-28T16:03:15.908" v="2312" actId="20577"/>
          <ac:spMkLst>
            <pc:docMk/>
            <pc:sldMk cId="0" sldId="277"/>
            <ac:spMk id="3" creationId="{00000000-0000-0000-0000-000000000000}"/>
          </ac:spMkLst>
        </pc:spChg>
      </pc:sldChg>
      <pc:sldChg chg="modSp mod modNotesTx">
        <pc:chgData name="Nicholas Torney" userId="11c31a77-b7ec-43e3-8e68-314191a8e2d9" providerId="ADAL" clId="{CF588C43-9322-47DE-8814-D750E8C95663}" dt="2026-09-28T16:02:09.265" v="2281" actId="20577"/>
        <pc:sldMkLst>
          <pc:docMk/>
          <pc:sldMk cId="0" sldId="279"/>
        </pc:sldMkLst>
        <pc:spChg chg="mod">
          <ac:chgData name="Nicholas Torney" userId="11c31a77-b7ec-43e3-8e68-314191a8e2d9" providerId="ADAL" clId="{CF588C43-9322-47DE-8814-D750E8C95663}" dt="2026-09-27T17:33:50.931" v="534" actId="1076"/>
          <ac:spMkLst>
            <pc:docMk/>
            <pc:sldMk cId="0" sldId="279"/>
            <ac:spMk id="2" creationId="{00000000-0000-0000-0000-000000000000}"/>
          </ac:spMkLst>
        </pc:spChg>
        <pc:spChg chg="mod">
          <ac:chgData name="Nicholas Torney" userId="11c31a77-b7ec-43e3-8e68-314191a8e2d9" providerId="ADAL" clId="{CF588C43-9322-47DE-8814-D750E8C95663}" dt="2026-09-28T16:02:09.265" v="2281" actId="20577"/>
          <ac:spMkLst>
            <pc:docMk/>
            <pc:sldMk cId="0" sldId="279"/>
            <ac:spMk id="4" creationId="{00000000-0000-0000-0000-000000000000}"/>
          </ac:spMkLst>
        </pc:spChg>
      </pc:sldChg>
      <pc:sldChg chg="modSp mod">
        <pc:chgData name="Nicholas Torney" userId="11c31a77-b7ec-43e3-8e68-314191a8e2d9" providerId="ADAL" clId="{CF588C43-9322-47DE-8814-D750E8C95663}" dt="2026-09-28T15:58:25.713" v="2179" actId="20577"/>
        <pc:sldMkLst>
          <pc:docMk/>
          <pc:sldMk cId="0" sldId="280"/>
        </pc:sldMkLst>
        <pc:spChg chg="mod">
          <ac:chgData name="Nicholas Torney" userId="11c31a77-b7ec-43e3-8e68-314191a8e2d9" providerId="ADAL" clId="{CF588C43-9322-47DE-8814-D750E8C95663}" dt="2026-09-28T15:57:44.538" v="2116" actId="20577"/>
          <ac:spMkLst>
            <pc:docMk/>
            <pc:sldMk cId="0" sldId="280"/>
            <ac:spMk id="2" creationId="{00000000-0000-0000-0000-000000000000}"/>
          </ac:spMkLst>
        </pc:spChg>
        <pc:spChg chg="mod">
          <ac:chgData name="Nicholas Torney" userId="11c31a77-b7ec-43e3-8e68-314191a8e2d9" providerId="ADAL" clId="{CF588C43-9322-47DE-8814-D750E8C95663}" dt="2026-09-28T15:58:25.713" v="2179" actId="20577"/>
          <ac:spMkLst>
            <pc:docMk/>
            <pc:sldMk cId="0" sldId="280"/>
            <ac:spMk id="3" creationId="{00000000-0000-0000-0000-000000000000}"/>
          </ac:spMkLst>
        </pc:spChg>
      </pc:sldChg>
      <pc:sldChg chg="modSp mod">
        <pc:chgData name="Nicholas Torney" userId="11c31a77-b7ec-43e3-8e68-314191a8e2d9" providerId="ADAL" clId="{CF588C43-9322-47DE-8814-D750E8C95663}" dt="2026-09-28T16:00:01.481" v="2232" actId="404"/>
        <pc:sldMkLst>
          <pc:docMk/>
          <pc:sldMk cId="0" sldId="281"/>
        </pc:sldMkLst>
        <pc:spChg chg="mod">
          <ac:chgData name="Nicholas Torney" userId="11c31a77-b7ec-43e3-8e68-314191a8e2d9" providerId="ADAL" clId="{CF588C43-9322-47DE-8814-D750E8C95663}" dt="2026-09-28T16:00:01.481" v="2232" actId="404"/>
          <ac:spMkLst>
            <pc:docMk/>
            <pc:sldMk cId="0" sldId="281"/>
            <ac:spMk id="3" creationId="{00000000-0000-0000-0000-000000000000}"/>
          </ac:spMkLst>
        </pc:spChg>
      </pc:sldChg>
      <pc:sldChg chg="modSp mod">
        <pc:chgData name="Nicholas Torney" userId="11c31a77-b7ec-43e3-8e68-314191a8e2d9" providerId="ADAL" clId="{CF588C43-9322-47DE-8814-D750E8C95663}" dt="2026-09-28T16:02:45.739" v="2300" actId="207"/>
        <pc:sldMkLst>
          <pc:docMk/>
          <pc:sldMk cId="0" sldId="282"/>
        </pc:sldMkLst>
        <pc:spChg chg="mod">
          <ac:chgData name="Nicholas Torney" userId="11c31a77-b7ec-43e3-8e68-314191a8e2d9" providerId="ADAL" clId="{CF588C43-9322-47DE-8814-D750E8C95663}" dt="2026-09-28T16:02:38.168" v="2288" actId="207"/>
          <ac:spMkLst>
            <pc:docMk/>
            <pc:sldMk cId="0" sldId="282"/>
            <ac:spMk id="2" creationId="{00000000-0000-0000-0000-000000000000}"/>
          </ac:spMkLst>
        </pc:spChg>
        <pc:spChg chg="mod">
          <ac:chgData name="Nicholas Torney" userId="11c31a77-b7ec-43e3-8e68-314191a8e2d9" providerId="ADAL" clId="{CF588C43-9322-47DE-8814-D750E8C95663}" dt="2026-09-28T15:55:09.675" v="1995" actId="20577"/>
          <ac:spMkLst>
            <pc:docMk/>
            <pc:sldMk cId="0" sldId="282"/>
            <ac:spMk id="3" creationId="{00000000-0000-0000-0000-000000000000}"/>
          </ac:spMkLst>
        </pc:spChg>
        <pc:spChg chg="mod">
          <ac:chgData name="Nicholas Torney" userId="11c31a77-b7ec-43e3-8e68-314191a8e2d9" providerId="ADAL" clId="{CF588C43-9322-47DE-8814-D750E8C95663}" dt="2026-09-28T15:55:39.298" v="2021" actId="1076"/>
          <ac:spMkLst>
            <pc:docMk/>
            <pc:sldMk cId="0" sldId="282"/>
            <ac:spMk id="5" creationId="{00000000-0000-0000-0000-000000000000}"/>
          </ac:spMkLst>
        </pc:spChg>
        <pc:spChg chg="mod">
          <ac:chgData name="Nicholas Torney" userId="11c31a77-b7ec-43e3-8e68-314191a8e2d9" providerId="ADAL" clId="{CF588C43-9322-47DE-8814-D750E8C95663}" dt="2026-09-28T16:02:45.739" v="2300" actId="207"/>
          <ac:spMkLst>
            <pc:docMk/>
            <pc:sldMk cId="0" sldId="282"/>
            <ac:spMk id="6" creationId="{00000000-0000-0000-0000-000000000000}"/>
          </ac:spMkLst>
        </pc:spChg>
      </pc:sldChg>
      <pc:sldChg chg="addSp delSp modSp mod">
        <pc:chgData name="Nicholas Torney" userId="11c31a77-b7ec-43e3-8e68-314191a8e2d9" providerId="ADAL" clId="{CF588C43-9322-47DE-8814-D750E8C95663}" dt="2026-09-28T15:59:30.552" v="2228" actId="20577"/>
        <pc:sldMkLst>
          <pc:docMk/>
          <pc:sldMk cId="0" sldId="285"/>
        </pc:sldMkLst>
        <pc:spChg chg="mod">
          <ac:chgData name="Nicholas Torney" userId="11c31a77-b7ec-43e3-8e68-314191a8e2d9" providerId="ADAL" clId="{CF588C43-9322-47DE-8814-D750E8C95663}" dt="2026-09-28T15:59:30.552" v="2228" actId="20577"/>
          <ac:spMkLst>
            <pc:docMk/>
            <pc:sldMk cId="0" sldId="285"/>
            <ac:spMk id="3" creationId="{00000000-0000-0000-0000-000000000000}"/>
          </ac:spMkLst>
        </pc:spChg>
        <pc:spChg chg="add mod">
          <ac:chgData name="Nicholas Torney" userId="11c31a77-b7ec-43e3-8e68-314191a8e2d9" providerId="ADAL" clId="{CF588C43-9322-47DE-8814-D750E8C95663}" dt="2026-09-28T13:58:24.510" v="1766" actId="1076"/>
          <ac:spMkLst>
            <pc:docMk/>
            <pc:sldMk cId="0" sldId="285"/>
            <ac:spMk id="6" creationId="{8EDC28B9-3ACD-6333-E7DB-68E3F0476198}"/>
          </ac:spMkLst>
        </pc:spChg>
      </pc:sldChg>
      <pc:sldChg chg="modSp mod">
        <pc:chgData name="Nicholas Torney" userId="11c31a77-b7ec-43e3-8e68-314191a8e2d9" providerId="ADAL" clId="{CF588C43-9322-47DE-8814-D750E8C95663}" dt="2026-09-28T16:00:06.149" v="2233" actId="404"/>
        <pc:sldMkLst>
          <pc:docMk/>
          <pc:sldMk cId="0" sldId="286"/>
        </pc:sldMkLst>
        <pc:spChg chg="mod">
          <ac:chgData name="Nicholas Torney" userId="11c31a77-b7ec-43e3-8e68-314191a8e2d9" providerId="ADAL" clId="{CF588C43-9322-47DE-8814-D750E8C95663}" dt="2026-09-28T16:00:06.149" v="2233" actId="404"/>
          <ac:spMkLst>
            <pc:docMk/>
            <pc:sldMk cId="0" sldId="286"/>
            <ac:spMk id="3" creationId="{00000000-0000-0000-0000-000000000000}"/>
          </ac:spMkLst>
        </pc:spChg>
      </pc:sldChg>
      <pc:sldChg chg="modSp mod">
        <pc:chgData name="Nicholas Torney" userId="11c31a77-b7ec-43e3-8e68-314191a8e2d9" providerId="ADAL" clId="{CF588C43-9322-47DE-8814-D750E8C95663}" dt="2026-09-28T16:00:22.892" v="2238" actId="255"/>
        <pc:sldMkLst>
          <pc:docMk/>
          <pc:sldMk cId="0" sldId="287"/>
        </pc:sldMkLst>
        <pc:spChg chg="mod">
          <ac:chgData name="Nicholas Torney" userId="11c31a77-b7ec-43e3-8e68-314191a8e2d9" providerId="ADAL" clId="{CF588C43-9322-47DE-8814-D750E8C95663}" dt="2026-09-28T16:00:22.892" v="2238" actId="255"/>
          <ac:spMkLst>
            <pc:docMk/>
            <pc:sldMk cId="0" sldId="287"/>
            <ac:spMk id="3" creationId="{00000000-0000-0000-0000-000000000000}"/>
          </ac:spMkLst>
        </pc:spChg>
      </pc:sldChg>
      <pc:sldChg chg="modSp mod">
        <pc:chgData name="Nicholas Torney" userId="11c31a77-b7ec-43e3-8e68-314191a8e2d9" providerId="ADAL" clId="{CF588C43-9322-47DE-8814-D750E8C95663}" dt="2026-09-28T16:00:30.977" v="2239" actId="255"/>
        <pc:sldMkLst>
          <pc:docMk/>
          <pc:sldMk cId="0" sldId="289"/>
        </pc:sldMkLst>
        <pc:spChg chg="mod">
          <ac:chgData name="Nicholas Torney" userId="11c31a77-b7ec-43e3-8e68-314191a8e2d9" providerId="ADAL" clId="{CF588C43-9322-47DE-8814-D750E8C95663}" dt="2026-09-28T16:00:30.977" v="2239" actId="255"/>
          <ac:spMkLst>
            <pc:docMk/>
            <pc:sldMk cId="0" sldId="289"/>
            <ac:spMk id="3" creationId="{00000000-0000-0000-0000-000000000000}"/>
          </ac:spMkLst>
        </pc:spChg>
      </pc:sldChg>
      <pc:sldChg chg="addSp delSp modSp mod">
        <pc:chgData name="Nicholas Torney" userId="11c31a77-b7ec-43e3-8e68-314191a8e2d9" providerId="ADAL" clId="{CF588C43-9322-47DE-8814-D750E8C95663}" dt="2026-09-28T13:58:31.893" v="1769" actId="1076"/>
        <pc:sldMkLst>
          <pc:docMk/>
          <pc:sldMk cId="0" sldId="290"/>
        </pc:sldMkLst>
        <pc:spChg chg="add mod">
          <ac:chgData name="Nicholas Torney" userId="11c31a77-b7ec-43e3-8e68-314191a8e2d9" providerId="ADAL" clId="{CF588C43-9322-47DE-8814-D750E8C95663}" dt="2026-09-28T13:58:31.893" v="1769" actId="1076"/>
          <ac:spMkLst>
            <pc:docMk/>
            <pc:sldMk cId="0" sldId="290"/>
            <ac:spMk id="6" creationId="{58E09A7A-1357-41AE-8B1B-644BCC005F7A}"/>
          </ac:spMkLst>
        </pc:spChg>
      </pc:sldChg>
      <pc:sldChg chg="modSp mod">
        <pc:chgData name="Nicholas Torney" userId="11c31a77-b7ec-43e3-8e68-314191a8e2d9" providerId="ADAL" clId="{CF588C43-9322-47DE-8814-D750E8C95663}" dt="2026-09-28T15:59:53.046" v="2231" actId="404"/>
        <pc:sldMkLst>
          <pc:docMk/>
          <pc:sldMk cId="234285460" sldId="292"/>
        </pc:sldMkLst>
        <pc:spChg chg="mod">
          <ac:chgData name="Nicholas Torney" userId="11c31a77-b7ec-43e3-8e68-314191a8e2d9" providerId="ADAL" clId="{CF588C43-9322-47DE-8814-D750E8C95663}" dt="2026-09-28T15:59:53.046" v="2231" actId="404"/>
          <ac:spMkLst>
            <pc:docMk/>
            <pc:sldMk cId="234285460" sldId="292"/>
            <ac:spMk id="3" creationId="{00000000-0000-0000-0000-000000000000}"/>
          </ac:spMkLst>
        </pc:spChg>
      </pc:sldChg>
      <pc:sldChg chg="modSp mod">
        <pc:chgData name="Nicholas Torney" userId="11c31a77-b7ec-43e3-8e68-314191a8e2d9" providerId="ADAL" clId="{CF588C43-9322-47DE-8814-D750E8C95663}" dt="2026-09-28T16:00:37.034" v="2240" actId="404"/>
        <pc:sldMkLst>
          <pc:docMk/>
          <pc:sldMk cId="555013891" sldId="295"/>
        </pc:sldMkLst>
        <pc:spChg chg="mod">
          <ac:chgData name="Nicholas Torney" userId="11c31a77-b7ec-43e3-8e68-314191a8e2d9" providerId="ADAL" clId="{CF588C43-9322-47DE-8814-D750E8C95663}" dt="2026-09-28T16:00:37.034" v="2240" actId="404"/>
          <ac:spMkLst>
            <pc:docMk/>
            <pc:sldMk cId="555013891" sldId="295"/>
            <ac:spMk id="3" creationId="{00000000-0000-0000-0000-000000000000}"/>
          </ac:spMkLst>
        </pc:spChg>
      </pc:sldChg>
      <pc:sldChg chg="addSp delSp modSp mod">
        <pc:chgData name="Nicholas Torney" userId="11c31a77-b7ec-43e3-8e68-314191a8e2d9" providerId="ADAL" clId="{CF588C43-9322-47DE-8814-D750E8C95663}" dt="2026-09-28T13:58:04.852" v="1757" actId="1076"/>
        <pc:sldMkLst>
          <pc:docMk/>
          <pc:sldMk cId="3439621326" sldId="454"/>
        </pc:sldMkLst>
        <pc:spChg chg="add mod">
          <ac:chgData name="Nicholas Torney" userId="11c31a77-b7ec-43e3-8e68-314191a8e2d9" providerId="ADAL" clId="{CF588C43-9322-47DE-8814-D750E8C95663}" dt="2026-09-28T13:58:04.852" v="1757" actId="1076"/>
          <ac:spMkLst>
            <pc:docMk/>
            <pc:sldMk cId="3439621326" sldId="454"/>
            <ac:spMk id="6" creationId="{4E040085-E07F-F951-9091-1D013023BF87}"/>
          </ac:spMkLst>
        </pc:spChg>
      </pc:sldChg>
      <pc:sldChg chg="addSp delSp modSp mod">
        <pc:chgData name="Nicholas Torney" userId="11c31a77-b7ec-43e3-8e68-314191a8e2d9" providerId="ADAL" clId="{CF588C43-9322-47DE-8814-D750E8C95663}" dt="2026-09-28T13:58:16.891" v="1763" actId="1076"/>
        <pc:sldMkLst>
          <pc:docMk/>
          <pc:sldMk cId="2884668643" sldId="455"/>
        </pc:sldMkLst>
        <pc:spChg chg="add mod">
          <ac:chgData name="Nicholas Torney" userId="11c31a77-b7ec-43e3-8e68-314191a8e2d9" providerId="ADAL" clId="{CF588C43-9322-47DE-8814-D750E8C95663}" dt="2026-09-28T13:58:16.891" v="1763" actId="1076"/>
          <ac:spMkLst>
            <pc:docMk/>
            <pc:sldMk cId="2884668643" sldId="455"/>
            <ac:spMk id="6" creationId="{4214612F-0F8D-AEC4-6B4C-E3BFDFF1D9FF}"/>
          </ac:spMkLst>
        </pc:spChg>
      </pc:sldChg>
      <pc:sldChg chg="modSp mod">
        <pc:chgData name="Nicholas Torney" userId="11c31a77-b7ec-43e3-8e68-314191a8e2d9" providerId="ADAL" clId="{CF588C43-9322-47DE-8814-D750E8C95663}" dt="2026-09-27T17:38:57.811" v="774" actId="207"/>
        <pc:sldMkLst>
          <pc:docMk/>
          <pc:sldMk cId="3496601391" sldId="456"/>
        </pc:sldMkLst>
        <pc:spChg chg="mod">
          <ac:chgData name="Nicholas Torney" userId="11c31a77-b7ec-43e3-8e68-314191a8e2d9" providerId="ADAL" clId="{CF588C43-9322-47DE-8814-D750E8C95663}" dt="2026-09-27T17:38:57.811" v="774" actId="207"/>
          <ac:spMkLst>
            <pc:docMk/>
            <pc:sldMk cId="3496601391" sldId="456"/>
            <ac:spMk id="3" creationId="{00000000-0000-0000-0000-000000000000}"/>
          </ac:spMkLst>
        </pc:spChg>
      </pc:sldChg>
      <pc:sldChg chg="addSp delSp modSp mod">
        <pc:chgData name="Nicholas Torney" userId="11c31a77-b7ec-43e3-8e68-314191a8e2d9" providerId="ADAL" clId="{CF588C43-9322-47DE-8814-D750E8C95663}" dt="2026-09-28T16:01:46.929" v="2253" actId="1076"/>
        <pc:sldMkLst>
          <pc:docMk/>
          <pc:sldMk cId="1718162219" sldId="459"/>
        </pc:sldMkLst>
        <pc:spChg chg="mod">
          <ac:chgData name="Nicholas Torney" userId="11c31a77-b7ec-43e3-8e68-314191a8e2d9" providerId="ADAL" clId="{CF588C43-9322-47DE-8814-D750E8C95663}" dt="2026-09-28T16:01:46.929" v="2253" actId="1076"/>
          <ac:spMkLst>
            <pc:docMk/>
            <pc:sldMk cId="1718162219" sldId="459"/>
            <ac:spMk id="2" creationId="{00000000-0000-0000-0000-000000000000}"/>
          </ac:spMkLst>
        </pc:spChg>
        <pc:spChg chg="add">
          <ac:chgData name="Nicholas Torney" userId="11c31a77-b7ec-43e3-8e68-314191a8e2d9" providerId="ADAL" clId="{CF588C43-9322-47DE-8814-D750E8C95663}" dt="2026-09-28T13:57:56.588" v="1754" actId="22"/>
          <ac:spMkLst>
            <pc:docMk/>
            <pc:sldMk cId="1718162219" sldId="459"/>
            <ac:spMk id="6" creationId="{6B004D61-89C6-A39A-BDCD-3DD090258392}"/>
          </ac:spMkLst>
        </pc:spChg>
      </pc:sldChg>
      <pc:sldChg chg="addSp modSp mod">
        <pc:chgData name="Nicholas Torney" userId="11c31a77-b7ec-43e3-8e68-314191a8e2d9" providerId="ADAL" clId="{CF588C43-9322-47DE-8814-D750E8C95663}" dt="2026-09-27T18:19:43.509" v="1669" actId="1076"/>
        <pc:sldMkLst>
          <pc:docMk/>
          <pc:sldMk cId="3808201749" sldId="461"/>
        </pc:sldMkLst>
        <pc:spChg chg="mod">
          <ac:chgData name="Nicholas Torney" userId="11c31a77-b7ec-43e3-8e68-314191a8e2d9" providerId="ADAL" clId="{CF588C43-9322-47DE-8814-D750E8C95663}" dt="2026-09-27T18:18:20.365" v="1466" actId="14100"/>
          <ac:spMkLst>
            <pc:docMk/>
            <pc:sldMk cId="3808201749" sldId="461"/>
            <ac:spMk id="2" creationId="{51383538-94DE-108D-99C3-5855807824B0}"/>
          </ac:spMkLst>
        </pc:spChg>
        <pc:spChg chg="mod">
          <ac:chgData name="Nicholas Torney" userId="11c31a77-b7ec-43e3-8e68-314191a8e2d9" providerId="ADAL" clId="{CF588C43-9322-47DE-8814-D750E8C95663}" dt="2026-09-27T18:18:25.306" v="1468" actId="1076"/>
          <ac:spMkLst>
            <pc:docMk/>
            <pc:sldMk cId="3808201749" sldId="461"/>
            <ac:spMk id="3" creationId="{193C7601-A2BC-1F36-1573-8CA201D73949}"/>
          </ac:spMkLst>
        </pc:spChg>
        <pc:spChg chg="add mod">
          <ac:chgData name="Nicholas Torney" userId="11c31a77-b7ec-43e3-8e68-314191a8e2d9" providerId="ADAL" clId="{CF588C43-9322-47DE-8814-D750E8C95663}" dt="2026-09-27T18:19:38.229" v="1667" actId="313"/>
          <ac:spMkLst>
            <pc:docMk/>
            <pc:sldMk cId="3808201749" sldId="461"/>
            <ac:spMk id="9" creationId="{E6F5EA0F-8D35-942F-3656-D52126639D8E}"/>
          </ac:spMkLst>
        </pc:spChg>
      </pc:sldChg>
      <pc:sldChg chg="modSp mod">
        <pc:chgData name="Nicholas Torney" userId="11c31a77-b7ec-43e3-8e68-314191a8e2d9" providerId="ADAL" clId="{CF588C43-9322-47DE-8814-D750E8C95663}" dt="2026-09-28T15:59:48.239" v="2230" actId="1076"/>
        <pc:sldMkLst>
          <pc:docMk/>
          <pc:sldMk cId="647818986" sldId="463"/>
        </pc:sldMkLst>
        <pc:spChg chg="mod">
          <ac:chgData name="Nicholas Torney" userId="11c31a77-b7ec-43e3-8e68-314191a8e2d9" providerId="ADAL" clId="{CF588C43-9322-47DE-8814-D750E8C95663}" dt="2026-09-28T15:59:48.239" v="2230" actId="1076"/>
          <ac:spMkLst>
            <pc:docMk/>
            <pc:sldMk cId="647818986" sldId="463"/>
            <ac:spMk id="3" creationId="{00000000-0000-0000-0000-000000000000}"/>
          </ac:spMkLst>
        </pc:spChg>
      </pc:sldChg>
      <pc:sldChg chg="modSp mod">
        <pc:chgData name="Nicholas Torney" userId="11c31a77-b7ec-43e3-8e68-314191a8e2d9" providerId="ADAL" clId="{CF588C43-9322-47DE-8814-D750E8C95663}" dt="2026-09-27T18:17:55.721" v="1461" actId="20577"/>
        <pc:sldMkLst>
          <pc:docMk/>
          <pc:sldMk cId="1701098719" sldId="464"/>
        </pc:sldMkLst>
        <pc:spChg chg="mod">
          <ac:chgData name="Nicholas Torney" userId="11c31a77-b7ec-43e3-8e68-314191a8e2d9" providerId="ADAL" clId="{CF588C43-9322-47DE-8814-D750E8C95663}" dt="2026-09-27T18:17:55.721" v="1461" actId="20577"/>
          <ac:spMkLst>
            <pc:docMk/>
            <pc:sldMk cId="1701098719" sldId="464"/>
            <ac:spMk id="4" creationId="{00000000-0000-0000-0000-000000000000}"/>
          </ac:spMkLst>
        </pc:spChg>
      </pc:sldChg>
      <pc:sldChg chg="delSp modSp mod">
        <pc:chgData name="Nicholas Torney" userId="11c31a77-b7ec-43e3-8e68-314191a8e2d9" providerId="ADAL" clId="{CF588C43-9322-47DE-8814-D750E8C95663}" dt="2026-09-27T17:38:47.856" v="773" actId="1076"/>
        <pc:sldMkLst>
          <pc:docMk/>
          <pc:sldMk cId="1448028345" sldId="467"/>
        </pc:sldMkLst>
        <pc:spChg chg="mod">
          <ac:chgData name="Nicholas Torney" userId="11c31a77-b7ec-43e3-8e68-314191a8e2d9" providerId="ADAL" clId="{CF588C43-9322-47DE-8814-D750E8C95663}" dt="2026-09-25T16:52:40.292" v="37" actId="20577"/>
          <ac:spMkLst>
            <pc:docMk/>
            <pc:sldMk cId="1448028345" sldId="467"/>
            <ac:spMk id="2" creationId="{66A19476-75A6-0FDC-5224-FE63CA574622}"/>
          </ac:spMkLst>
        </pc:spChg>
        <pc:spChg chg="mod">
          <ac:chgData name="Nicholas Torney" userId="11c31a77-b7ec-43e3-8e68-314191a8e2d9" providerId="ADAL" clId="{CF588C43-9322-47DE-8814-D750E8C95663}" dt="2026-09-27T17:38:47.856" v="773" actId="1076"/>
          <ac:spMkLst>
            <pc:docMk/>
            <pc:sldMk cId="1448028345" sldId="467"/>
            <ac:spMk id="6" creationId="{D7D4725D-29A4-D76D-EB51-4007776AE100}"/>
          </ac:spMkLst>
        </pc:spChg>
        <pc:picChg chg="mod">
          <ac:chgData name="Nicholas Torney" userId="11c31a77-b7ec-43e3-8e68-314191a8e2d9" providerId="ADAL" clId="{CF588C43-9322-47DE-8814-D750E8C95663}" dt="2026-09-27T17:38:45.013" v="772" actId="1076"/>
          <ac:picMkLst>
            <pc:docMk/>
            <pc:sldMk cId="1448028345" sldId="467"/>
            <ac:picMk id="5" creationId="{09878D93-5B2D-A27B-F576-092083A92435}"/>
          </ac:picMkLst>
        </pc:picChg>
      </pc:sldChg>
      <pc:sldChg chg="modSp add mod ord">
        <pc:chgData name="Nicholas Torney" userId="11c31a77-b7ec-43e3-8e68-314191a8e2d9" providerId="ADAL" clId="{CF588C43-9322-47DE-8814-D750E8C95663}" dt="2026-09-28T15:56:10.684" v="2078" actId="1076"/>
        <pc:sldMkLst>
          <pc:docMk/>
          <pc:sldMk cId="3562365618" sldId="468"/>
        </pc:sldMkLst>
        <pc:spChg chg="mod">
          <ac:chgData name="Nicholas Torney" userId="11c31a77-b7ec-43e3-8e68-314191a8e2d9" providerId="ADAL" clId="{CF588C43-9322-47DE-8814-D750E8C95663}" dt="2026-09-27T17:38:25.949" v="770" actId="207"/>
          <ac:spMkLst>
            <pc:docMk/>
            <pc:sldMk cId="3562365618" sldId="468"/>
            <ac:spMk id="2" creationId="{BA7197A5-18A8-5CC2-2350-B277415A1869}"/>
          </ac:spMkLst>
        </pc:spChg>
        <pc:spChg chg="mod">
          <ac:chgData name="Nicholas Torney" userId="11c31a77-b7ec-43e3-8e68-314191a8e2d9" providerId="ADAL" clId="{CF588C43-9322-47DE-8814-D750E8C95663}" dt="2026-09-28T15:56:10.684" v="2078" actId="1076"/>
          <ac:spMkLst>
            <pc:docMk/>
            <pc:sldMk cId="3562365618" sldId="468"/>
            <ac:spMk id="4" creationId="{721D9269-EA32-EC8B-66C7-D3E0F231EABD}"/>
          </ac:spMkLst>
        </pc:spChg>
        <pc:graphicFrameChg chg="modGraphic">
          <ac:chgData name="Nicholas Torney" userId="11c31a77-b7ec-43e3-8e68-314191a8e2d9" providerId="ADAL" clId="{CF588C43-9322-47DE-8814-D750E8C95663}" dt="2026-09-28T15:54:43.018" v="1956" actId="20577"/>
          <ac:graphicFrameMkLst>
            <pc:docMk/>
            <pc:sldMk cId="3562365618" sldId="468"/>
            <ac:graphicFrameMk id="6" creationId="{38F4C159-88D4-86BA-0B68-22259DDA5DB3}"/>
          </ac:graphicFrameMkLst>
        </pc:graphicFrameChg>
      </pc:sldChg>
      <pc:sldChg chg="addSp delSp modSp add mod ord modNotesTx">
        <pc:chgData name="Nicholas Torney" userId="11c31a77-b7ec-43e3-8e68-314191a8e2d9" providerId="ADAL" clId="{CF588C43-9322-47DE-8814-D750E8C95663}" dt="2026-09-27T18:14:39.667" v="1449" actId="20577"/>
        <pc:sldMkLst>
          <pc:docMk/>
          <pc:sldMk cId="2800438162" sldId="469"/>
        </pc:sldMkLst>
        <pc:spChg chg="mod">
          <ac:chgData name="Nicholas Torney" userId="11c31a77-b7ec-43e3-8e68-314191a8e2d9" providerId="ADAL" clId="{CF588C43-9322-47DE-8814-D750E8C95663}" dt="2026-09-27T18:13:58.714" v="1441" actId="1076"/>
          <ac:spMkLst>
            <pc:docMk/>
            <pc:sldMk cId="2800438162" sldId="469"/>
            <ac:spMk id="2" creationId="{24EB65C1-03CE-7ACB-06E2-6906F79BB914}"/>
          </ac:spMkLst>
        </pc:spChg>
        <pc:spChg chg="mod">
          <ac:chgData name="Nicholas Torney" userId="11c31a77-b7ec-43e3-8e68-314191a8e2d9" providerId="ADAL" clId="{CF588C43-9322-47DE-8814-D750E8C95663}" dt="2026-09-27T17:38:02.260" v="767" actId="207"/>
          <ac:spMkLst>
            <pc:docMk/>
            <pc:sldMk cId="2800438162" sldId="469"/>
            <ac:spMk id="5" creationId="{E42796F7-8E7E-BF35-9453-7E09C95D44AD}"/>
          </ac:spMkLst>
        </pc:spChg>
        <pc:spChg chg="add mod">
          <ac:chgData name="Nicholas Torney" userId="11c31a77-b7ec-43e3-8e68-314191a8e2d9" providerId="ADAL" clId="{CF588C43-9322-47DE-8814-D750E8C95663}" dt="2026-09-27T18:14:39.667" v="1449" actId="20577"/>
          <ac:spMkLst>
            <pc:docMk/>
            <pc:sldMk cId="2800438162" sldId="469"/>
            <ac:spMk id="8" creationId="{B8360113-782D-A727-C29C-37D93C7FE6EA}"/>
          </ac:spMkLst>
        </pc:spChg>
        <pc:picChg chg="add mod">
          <ac:chgData name="Nicholas Torney" userId="11c31a77-b7ec-43e3-8e68-314191a8e2d9" providerId="ADAL" clId="{CF588C43-9322-47DE-8814-D750E8C95663}" dt="2026-09-27T18:14:00.163" v="1442" actId="1076"/>
          <ac:picMkLst>
            <pc:docMk/>
            <pc:sldMk cId="2800438162" sldId="469"/>
            <ac:picMk id="4" creationId="{88101A56-264E-F7B0-1BFD-4C0B8C02DF08}"/>
          </ac:picMkLst>
        </pc:picChg>
      </pc:sldChg>
    </pc:docChg>
  </pc:docChgLst>
  <pc:docChgLst>
    <pc:chgData name="Catherine Mastronardi" userId="S::cmastronardi@connerstrong.com::dd933cef-e470-4aa0-849f-8e21cbe7d01b" providerId="AD" clId="Web-{710C455E-9B53-7F51-4B66-D3A15F116FE3}"/>
    <pc:docChg chg="modSld">
      <pc:chgData name="Catherine Mastronardi" userId="S::cmastronardi@connerstrong.com::dd933cef-e470-4aa0-849f-8e21cbe7d01b" providerId="AD" clId="Web-{710C455E-9B53-7F51-4B66-D3A15F116FE3}" dt="2026-10-09T18:29:13.806" v="88" actId="20577"/>
      <pc:docMkLst>
        <pc:docMk/>
      </pc:docMkLst>
      <pc:sldChg chg="modSp">
        <pc:chgData name="Catherine Mastronardi" userId="S::cmastronardi@connerstrong.com::dd933cef-e470-4aa0-849f-8e21cbe7d01b" providerId="AD" clId="Web-{710C455E-9B53-7F51-4B66-D3A15F116FE3}" dt="2026-10-09T18:29:13.806" v="88" actId="20577"/>
        <pc:sldMkLst>
          <pc:docMk/>
          <pc:sldMk cId="1448028345" sldId="467"/>
        </pc:sldMkLst>
        <pc:spChg chg="mod">
          <ac:chgData name="Catherine Mastronardi" userId="S::cmastronardi@connerstrong.com::dd933cef-e470-4aa0-849f-8e21cbe7d01b" providerId="AD" clId="Web-{710C455E-9B53-7F51-4B66-D3A15F116FE3}" dt="2026-10-09T18:29:13.806" v="88" actId="20577"/>
          <ac:spMkLst>
            <pc:docMk/>
            <pc:sldMk cId="1448028345" sldId="467"/>
            <ac:spMk id="6" creationId="{D7D4725D-29A4-D76D-EB51-4007776AE100}"/>
          </ac:spMkLst>
        </pc:spChg>
      </pc:sldChg>
    </pc:docChg>
  </pc:docChgLst>
  <pc:docChgLst>
    <pc:chgData name="Catherine Mastronardi" userId="dd933cef-e470-4aa0-849f-8e21cbe7d01b" providerId="ADAL" clId="{22DC6616-79A8-4BB3-BF3A-01ADFF64C406}"/>
    <pc:docChg chg="undo custSel addSld delSld modSld sldOrd">
      <pc:chgData name="Catherine Mastronardi" userId="dd933cef-e470-4aa0-849f-8e21cbe7d01b" providerId="ADAL" clId="{22DC6616-79A8-4BB3-BF3A-01ADFF64C406}" dt="2026-10-09T18:41:01.504" v="6975"/>
      <pc:docMkLst>
        <pc:docMk/>
      </pc:docMkLst>
      <pc:sldChg chg="modSp mod">
        <pc:chgData name="Catherine Mastronardi" userId="dd933cef-e470-4aa0-849f-8e21cbe7d01b" providerId="ADAL" clId="{22DC6616-79A8-4BB3-BF3A-01ADFF64C406}" dt="2026-10-05T16:38:11.274" v="627" actId="1076"/>
        <pc:sldMkLst>
          <pc:docMk/>
          <pc:sldMk cId="0" sldId="256"/>
        </pc:sldMkLst>
        <pc:spChg chg="mod">
          <ac:chgData name="Catherine Mastronardi" userId="dd933cef-e470-4aa0-849f-8e21cbe7d01b" providerId="ADAL" clId="{22DC6616-79A8-4BB3-BF3A-01ADFF64C406}" dt="2026-10-05T16:38:00.705" v="625" actId="207"/>
          <ac:spMkLst>
            <pc:docMk/>
            <pc:sldMk cId="0" sldId="256"/>
            <ac:spMk id="2" creationId="{00000000-0000-0000-0000-000000000000}"/>
          </ac:spMkLst>
        </pc:spChg>
        <pc:spChg chg="mod">
          <ac:chgData name="Catherine Mastronardi" userId="dd933cef-e470-4aa0-849f-8e21cbe7d01b" providerId="ADAL" clId="{22DC6616-79A8-4BB3-BF3A-01ADFF64C406}" dt="2026-10-05T16:38:11.274" v="627" actId="1076"/>
          <ac:spMkLst>
            <pc:docMk/>
            <pc:sldMk cId="0" sldId="256"/>
            <ac:spMk id="3" creationId="{00000000-0000-0000-0000-000000000000}"/>
          </ac:spMkLst>
        </pc:spChg>
      </pc:sldChg>
      <pc:sldChg chg="modSp mod modNotesTx">
        <pc:chgData name="Catherine Mastronardi" userId="dd933cef-e470-4aa0-849f-8e21cbe7d01b" providerId="ADAL" clId="{22DC6616-79A8-4BB3-BF3A-01ADFF64C406}" dt="2026-10-08T13:54:23.290" v="5595" actId="20577"/>
        <pc:sldMkLst>
          <pc:docMk/>
          <pc:sldMk cId="0" sldId="257"/>
        </pc:sldMkLst>
        <pc:spChg chg="mod">
          <ac:chgData name="Catherine Mastronardi" userId="dd933cef-e470-4aa0-849f-8e21cbe7d01b" providerId="ADAL" clId="{22DC6616-79A8-4BB3-BF3A-01ADFF64C406}" dt="2026-10-05T14:29:12.343" v="602" actId="12"/>
          <ac:spMkLst>
            <pc:docMk/>
            <pc:sldMk cId="0" sldId="257"/>
            <ac:spMk id="3" creationId="{00000000-0000-0000-0000-000000000000}"/>
          </ac:spMkLst>
        </pc:spChg>
      </pc:sldChg>
      <pc:sldChg chg="addSp delSp modSp mod modNotesTx">
        <pc:chgData name="Catherine Mastronardi" userId="dd933cef-e470-4aa0-849f-8e21cbe7d01b" providerId="ADAL" clId="{22DC6616-79A8-4BB3-BF3A-01ADFF64C406}" dt="2026-10-08T14:01:45.979" v="6306" actId="20577"/>
        <pc:sldMkLst>
          <pc:docMk/>
          <pc:sldMk cId="0" sldId="258"/>
        </pc:sldMkLst>
        <pc:spChg chg="mod">
          <ac:chgData name="Catherine Mastronardi" userId="dd933cef-e470-4aa0-849f-8e21cbe7d01b" providerId="ADAL" clId="{22DC6616-79A8-4BB3-BF3A-01ADFF64C406}" dt="2026-10-05T16:37:44.590" v="624" actId="1076"/>
          <ac:spMkLst>
            <pc:docMk/>
            <pc:sldMk cId="0" sldId="258"/>
            <ac:spMk id="2" creationId="{00000000-0000-0000-0000-000000000000}"/>
          </ac:spMkLst>
        </pc:spChg>
        <pc:spChg chg="mod">
          <ac:chgData name="Catherine Mastronardi" userId="dd933cef-e470-4aa0-849f-8e21cbe7d01b" providerId="ADAL" clId="{22DC6616-79A8-4BB3-BF3A-01ADFF64C406}" dt="2026-10-05T20:25:28.228" v="2758" actId="1076"/>
          <ac:spMkLst>
            <pc:docMk/>
            <pc:sldMk cId="0" sldId="258"/>
            <ac:spMk id="3" creationId="{00000000-0000-0000-0000-000000000000}"/>
          </ac:spMkLst>
        </pc:spChg>
        <pc:spChg chg="add mod">
          <ac:chgData name="Catherine Mastronardi" userId="dd933cef-e470-4aa0-849f-8e21cbe7d01b" providerId="ADAL" clId="{22DC6616-79A8-4BB3-BF3A-01ADFF64C406}" dt="2026-10-07T13:24:29.353" v="4051" actId="20577"/>
          <ac:spMkLst>
            <pc:docMk/>
            <pc:sldMk cId="0" sldId="258"/>
            <ac:spMk id="10" creationId="{CF6FDAD0-78D1-3611-37D4-13F6A026B92D}"/>
          </ac:spMkLst>
        </pc:spChg>
        <pc:picChg chg="add mod">
          <ac:chgData name="Catherine Mastronardi" userId="dd933cef-e470-4aa0-849f-8e21cbe7d01b" providerId="ADAL" clId="{22DC6616-79A8-4BB3-BF3A-01ADFF64C406}" dt="2026-10-05T20:25:53.057" v="2767" actId="1076"/>
          <ac:picMkLst>
            <pc:docMk/>
            <pc:sldMk cId="0" sldId="258"/>
            <ac:picMk id="6" creationId="{AFABAAAB-8B74-8E63-5491-10FD5631C91D}"/>
          </ac:picMkLst>
        </pc:picChg>
      </pc:sldChg>
      <pc:sldChg chg="addSp delSp modSp mod">
        <pc:chgData name="Catherine Mastronardi" userId="dd933cef-e470-4aa0-849f-8e21cbe7d01b" providerId="ADAL" clId="{22DC6616-79A8-4BB3-BF3A-01ADFF64C406}" dt="2026-10-06T13:14:07.863" v="3893" actId="14100"/>
        <pc:sldMkLst>
          <pc:docMk/>
          <pc:sldMk cId="0" sldId="259"/>
        </pc:sldMkLst>
        <pc:spChg chg="mod">
          <ac:chgData name="Catherine Mastronardi" userId="dd933cef-e470-4aa0-849f-8e21cbe7d01b" providerId="ADAL" clId="{22DC6616-79A8-4BB3-BF3A-01ADFF64C406}" dt="2026-10-05T14:09:37.312" v="450" actId="1076"/>
          <ac:spMkLst>
            <pc:docMk/>
            <pc:sldMk cId="0" sldId="259"/>
            <ac:spMk id="2" creationId="{00000000-0000-0000-0000-000000000000}"/>
          </ac:spMkLst>
        </pc:spChg>
        <pc:spChg chg="mod">
          <ac:chgData name="Catherine Mastronardi" userId="dd933cef-e470-4aa0-849f-8e21cbe7d01b" providerId="ADAL" clId="{22DC6616-79A8-4BB3-BF3A-01ADFF64C406}" dt="2026-10-05T14:09:22.452" v="449" actId="14100"/>
          <ac:spMkLst>
            <pc:docMk/>
            <pc:sldMk cId="0" sldId="259"/>
            <ac:spMk id="3" creationId="{00000000-0000-0000-0000-000000000000}"/>
          </ac:spMkLst>
        </pc:spChg>
        <pc:picChg chg="add mod">
          <ac:chgData name="Catherine Mastronardi" userId="dd933cef-e470-4aa0-849f-8e21cbe7d01b" providerId="ADAL" clId="{22DC6616-79A8-4BB3-BF3A-01ADFF64C406}" dt="2026-10-06T13:14:07.863" v="3893" actId="14100"/>
          <ac:picMkLst>
            <pc:docMk/>
            <pc:sldMk cId="0" sldId="259"/>
            <ac:picMk id="6" creationId="{14F99C74-8CDD-86EC-338A-4B17992DE352}"/>
          </ac:picMkLst>
        </pc:picChg>
      </pc:sldChg>
      <pc:sldChg chg="modSp mod">
        <pc:chgData name="Catherine Mastronardi" userId="dd933cef-e470-4aa0-849f-8e21cbe7d01b" providerId="ADAL" clId="{22DC6616-79A8-4BB3-BF3A-01ADFF64C406}" dt="2026-10-07T14:19:08.937" v="5565" actId="113"/>
        <pc:sldMkLst>
          <pc:docMk/>
          <pc:sldMk cId="0" sldId="261"/>
        </pc:sldMkLst>
        <pc:spChg chg="mod">
          <ac:chgData name="Catherine Mastronardi" userId="dd933cef-e470-4aa0-849f-8e21cbe7d01b" providerId="ADAL" clId="{22DC6616-79A8-4BB3-BF3A-01ADFF64C406}" dt="2026-10-07T14:19:08.937" v="5565" actId="113"/>
          <ac:spMkLst>
            <pc:docMk/>
            <pc:sldMk cId="0" sldId="261"/>
            <ac:spMk id="2" creationId="{00000000-0000-0000-0000-000000000000}"/>
          </ac:spMkLst>
        </pc:spChg>
        <pc:spChg chg="mod">
          <ac:chgData name="Catherine Mastronardi" userId="dd933cef-e470-4aa0-849f-8e21cbe7d01b" providerId="ADAL" clId="{22DC6616-79A8-4BB3-BF3A-01ADFF64C406}" dt="2026-10-06T13:39:28.736" v="4043" actId="1076"/>
          <ac:spMkLst>
            <pc:docMk/>
            <pc:sldMk cId="0" sldId="261"/>
            <ac:spMk id="5" creationId="{83925F37-A4EE-90D9-DE14-26F15CA0A743}"/>
          </ac:spMkLst>
        </pc:spChg>
      </pc:sldChg>
      <pc:sldChg chg="addSp delSp modSp mod">
        <pc:chgData name="Catherine Mastronardi" userId="dd933cef-e470-4aa0-849f-8e21cbe7d01b" providerId="ADAL" clId="{22DC6616-79A8-4BB3-BF3A-01ADFF64C406}" dt="2026-10-07T14:09:40.191" v="5493" actId="404"/>
        <pc:sldMkLst>
          <pc:docMk/>
          <pc:sldMk cId="0" sldId="262"/>
        </pc:sldMkLst>
        <pc:spChg chg="mod">
          <ac:chgData name="Catherine Mastronardi" userId="dd933cef-e470-4aa0-849f-8e21cbe7d01b" providerId="ADAL" clId="{22DC6616-79A8-4BB3-BF3A-01ADFF64C406}" dt="2026-10-05T14:10:12.344" v="452" actId="1076"/>
          <ac:spMkLst>
            <pc:docMk/>
            <pc:sldMk cId="0" sldId="262"/>
            <ac:spMk id="2" creationId="{00000000-0000-0000-0000-000000000000}"/>
          </ac:spMkLst>
        </pc:spChg>
        <pc:spChg chg="mod">
          <ac:chgData name="Catherine Mastronardi" userId="dd933cef-e470-4aa0-849f-8e21cbe7d01b" providerId="ADAL" clId="{22DC6616-79A8-4BB3-BF3A-01ADFF64C406}" dt="2026-10-05T14:10:16.546" v="453" actId="1076"/>
          <ac:spMkLst>
            <pc:docMk/>
            <pc:sldMk cId="0" sldId="262"/>
            <ac:spMk id="3" creationId="{00000000-0000-0000-0000-000000000000}"/>
          </ac:spMkLst>
        </pc:spChg>
        <pc:spChg chg="mod">
          <ac:chgData name="Catherine Mastronardi" userId="dd933cef-e470-4aa0-849f-8e21cbe7d01b" providerId="ADAL" clId="{22DC6616-79A8-4BB3-BF3A-01ADFF64C406}" dt="2026-10-07T14:09:40.191" v="5493" actId="404"/>
          <ac:spMkLst>
            <pc:docMk/>
            <pc:sldMk cId="0" sldId="262"/>
            <ac:spMk id="4" creationId="{00000000-0000-0000-0000-000000000000}"/>
          </ac:spMkLst>
        </pc:spChg>
        <pc:picChg chg="add mod">
          <ac:chgData name="Catherine Mastronardi" userId="dd933cef-e470-4aa0-849f-8e21cbe7d01b" providerId="ADAL" clId="{22DC6616-79A8-4BB3-BF3A-01ADFF64C406}" dt="2026-10-06T13:15:10.617" v="3897" actId="1076"/>
          <ac:picMkLst>
            <pc:docMk/>
            <pc:sldMk cId="0" sldId="262"/>
            <ac:picMk id="8" creationId="{2A4B8D0F-B421-37C8-52C5-C2EF008D8D24}"/>
          </ac:picMkLst>
        </pc:picChg>
      </pc:sldChg>
      <pc:sldChg chg="addSp delSp modSp mod">
        <pc:chgData name="Catherine Mastronardi" userId="dd933cef-e470-4aa0-849f-8e21cbe7d01b" providerId="ADAL" clId="{22DC6616-79A8-4BB3-BF3A-01ADFF64C406}" dt="2026-10-06T13:18:24.711" v="3918" actId="1076"/>
        <pc:sldMkLst>
          <pc:docMk/>
          <pc:sldMk cId="0" sldId="263"/>
        </pc:sldMkLst>
        <pc:spChg chg="mod">
          <ac:chgData name="Catherine Mastronardi" userId="dd933cef-e470-4aa0-849f-8e21cbe7d01b" providerId="ADAL" clId="{22DC6616-79A8-4BB3-BF3A-01ADFF64C406}" dt="2026-10-05T14:11:05.944" v="460" actId="14100"/>
          <ac:spMkLst>
            <pc:docMk/>
            <pc:sldMk cId="0" sldId="263"/>
            <ac:spMk id="2" creationId="{57C8AEEA-9524-1164-5AC6-431D76F999A2}"/>
          </ac:spMkLst>
        </pc:spChg>
        <pc:spChg chg="mod">
          <ac:chgData name="Catherine Mastronardi" userId="dd933cef-e470-4aa0-849f-8e21cbe7d01b" providerId="ADAL" clId="{22DC6616-79A8-4BB3-BF3A-01ADFF64C406}" dt="2026-10-05T14:10:29.650" v="454" actId="1076"/>
          <ac:spMkLst>
            <pc:docMk/>
            <pc:sldMk cId="0" sldId="263"/>
            <ac:spMk id="5" creationId="{00000000-0000-0000-0000-000000000000}"/>
          </ac:spMkLst>
        </pc:spChg>
        <pc:spChg chg="mod">
          <ac:chgData name="Catherine Mastronardi" userId="dd933cef-e470-4aa0-849f-8e21cbe7d01b" providerId="ADAL" clId="{22DC6616-79A8-4BB3-BF3A-01ADFF64C406}" dt="2026-10-05T14:11:34.533" v="462" actId="14100"/>
          <ac:spMkLst>
            <pc:docMk/>
            <pc:sldMk cId="0" sldId="263"/>
            <ac:spMk id="13" creationId="{E87310E6-E256-13B9-B1E3-B787E53D1B95}"/>
          </ac:spMkLst>
        </pc:spChg>
        <pc:picChg chg="add mod">
          <ac:chgData name="Catherine Mastronardi" userId="dd933cef-e470-4aa0-849f-8e21cbe7d01b" providerId="ADAL" clId="{22DC6616-79A8-4BB3-BF3A-01ADFF64C406}" dt="2026-10-06T13:18:24.711" v="3918" actId="1076"/>
          <ac:picMkLst>
            <pc:docMk/>
            <pc:sldMk cId="0" sldId="263"/>
            <ac:picMk id="8" creationId="{0321FFD9-17ED-6D33-2F24-EAF3014C3FF4}"/>
          </ac:picMkLst>
        </pc:picChg>
      </pc:sldChg>
      <pc:sldChg chg="addSp delSp modSp mod">
        <pc:chgData name="Catherine Mastronardi" userId="dd933cef-e470-4aa0-849f-8e21cbe7d01b" providerId="ADAL" clId="{22DC6616-79A8-4BB3-BF3A-01ADFF64C406}" dt="2026-10-07T14:06:35.720" v="5428" actId="20577"/>
        <pc:sldMkLst>
          <pc:docMk/>
          <pc:sldMk cId="0" sldId="264"/>
        </pc:sldMkLst>
        <pc:spChg chg="mod">
          <ac:chgData name="Catherine Mastronardi" userId="dd933cef-e470-4aa0-849f-8e21cbe7d01b" providerId="ADAL" clId="{22DC6616-79A8-4BB3-BF3A-01ADFF64C406}" dt="2026-10-07T14:06:35.720" v="5428" actId="20577"/>
          <ac:spMkLst>
            <pc:docMk/>
            <pc:sldMk cId="0" sldId="264"/>
            <ac:spMk id="3" creationId="{00000000-0000-0000-0000-000000000000}"/>
          </ac:spMkLst>
        </pc:spChg>
        <pc:picChg chg="add mod">
          <ac:chgData name="Catherine Mastronardi" userId="dd933cef-e470-4aa0-849f-8e21cbe7d01b" providerId="ADAL" clId="{22DC6616-79A8-4BB3-BF3A-01ADFF64C406}" dt="2026-10-06T13:20:30.038" v="3926" actId="1076"/>
          <ac:picMkLst>
            <pc:docMk/>
            <pc:sldMk cId="0" sldId="264"/>
            <ac:picMk id="7" creationId="{51C181AE-68EF-2F58-64F2-243B1041CC2B}"/>
          </ac:picMkLst>
        </pc:picChg>
      </pc:sldChg>
      <pc:sldChg chg="addSp delSp modSp mod">
        <pc:chgData name="Catherine Mastronardi" userId="dd933cef-e470-4aa0-849f-8e21cbe7d01b" providerId="ADAL" clId="{22DC6616-79A8-4BB3-BF3A-01ADFF64C406}" dt="2026-10-07T14:11:42.842" v="5507" actId="1076"/>
        <pc:sldMkLst>
          <pc:docMk/>
          <pc:sldMk cId="0" sldId="266"/>
        </pc:sldMkLst>
        <pc:spChg chg="mod">
          <ac:chgData name="Catherine Mastronardi" userId="dd933cef-e470-4aa0-849f-8e21cbe7d01b" providerId="ADAL" clId="{22DC6616-79A8-4BB3-BF3A-01ADFF64C406}" dt="2026-10-05T14:13:50.086" v="475" actId="1076"/>
          <ac:spMkLst>
            <pc:docMk/>
            <pc:sldMk cId="0" sldId="266"/>
            <ac:spMk id="2" creationId="{00000000-0000-0000-0000-000000000000}"/>
          </ac:spMkLst>
        </pc:spChg>
        <pc:spChg chg="mod">
          <ac:chgData name="Catherine Mastronardi" userId="dd933cef-e470-4aa0-849f-8e21cbe7d01b" providerId="ADAL" clId="{22DC6616-79A8-4BB3-BF3A-01ADFF64C406}" dt="2026-10-06T13:20:54.879" v="3929" actId="1076"/>
          <ac:spMkLst>
            <pc:docMk/>
            <pc:sldMk cId="0" sldId="266"/>
            <ac:spMk id="3" creationId="{00000000-0000-0000-0000-000000000000}"/>
          </ac:spMkLst>
        </pc:spChg>
        <pc:spChg chg="mod">
          <ac:chgData name="Catherine Mastronardi" userId="dd933cef-e470-4aa0-849f-8e21cbe7d01b" providerId="ADAL" clId="{22DC6616-79A8-4BB3-BF3A-01ADFF64C406}" dt="2026-10-07T14:11:42.842" v="5507" actId="1076"/>
          <ac:spMkLst>
            <pc:docMk/>
            <pc:sldMk cId="0" sldId="266"/>
            <ac:spMk id="5" creationId="{F9954BBC-EC29-2A64-87DF-D7F964F0ED86}"/>
          </ac:spMkLst>
        </pc:spChg>
        <pc:picChg chg="add mod">
          <ac:chgData name="Catherine Mastronardi" userId="dd933cef-e470-4aa0-849f-8e21cbe7d01b" providerId="ADAL" clId="{22DC6616-79A8-4BB3-BF3A-01ADFF64C406}" dt="2026-10-06T13:22:14.769" v="3932" actId="1076"/>
          <ac:picMkLst>
            <pc:docMk/>
            <pc:sldMk cId="0" sldId="266"/>
            <ac:picMk id="7" creationId="{255879CF-24C3-9411-824D-56BADDA6003C}"/>
          </ac:picMkLst>
        </pc:picChg>
      </pc:sldChg>
      <pc:sldChg chg="modSp mod">
        <pc:chgData name="Catherine Mastronardi" userId="dd933cef-e470-4aa0-849f-8e21cbe7d01b" providerId="ADAL" clId="{22DC6616-79A8-4BB3-BF3A-01ADFF64C406}" dt="2026-10-06T13:39:00.122" v="4040" actId="1076"/>
        <pc:sldMkLst>
          <pc:docMk/>
          <pc:sldMk cId="3342362618" sldId="270"/>
        </pc:sldMkLst>
        <pc:spChg chg="mod">
          <ac:chgData name="Catherine Mastronardi" userId="dd933cef-e470-4aa0-849f-8e21cbe7d01b" providerId="ADAL" clId="{22DC6616-79A8-4BB3-BF3A-01ADFF64C406}" dt="2026-10-06T13:39:00.122" v="4040" actId="1076"/>
          <ac:spMkLst>
            <pc:docMk/>
            <pc:sldMk cId="3342362618" sldId="270"/>
            <ac:spMk id="6" creationId="{723EDA62-D046-D689-DCC1-7067A7419B92}"/>
          </ac:spMkLst>
        </pc:spChg>
      </pc:sldChg>
      <pc:sldChg chg="addSp delSp modSp mod">
        <pc:chgData name="Catherine Mastronardi" userId="dd933cef-e470-4aa0-849f-8e21cbe7d01b" providerId="ADAL" clId="{22DC6616-79A8-4BB3-BF3A-01ADFF64C406}" dt="2026-10-07T14:12:29.886" v="5510" actId="1076"/>
        <pc:sldMkLst>
          <pc:docMk/>
          <pc:sldMk cId="774285727" sldId="271"/>
        </pc:sldMkLst>
        <pc:spChg chg="mod">
          <ac:chgData name="Catherine Mastronardi" userId="dd933cef-e470-4aa0-849f-8e21cbe7d01b" providerId="ADAL" clId="{22DC6616-79A8-4BB3-BF3A-01ADFF64C406}" dt="2026-10-05T14:16:52.697" v="482" actId="1076"/>
          <ac:spMkLst>
            <pc:docMk/>
            <pc:sldMk cId="774285727" sldId="271"/>
            <ac:spMk id="2" creationId="{00000000-0000-0000-0000-000000000000}"/>
          </ac:spMkLst>
        </pc:spChg>
        <pc:spChg chg="mod">
          <ac:chgData name="Catherine Mastronardi" userId="dd933cef-e470-4aa0-849f-8e21cbe7d01b" providerId="ADAL" clId="{22DC6616-79A8-4BB3-BF3A-01ADFF64C406}" dt="2026-10-07T14:12:29.886" v="5510" actId="1076"/>
          <ac:spMkLst>
            <pc:docMk/>
            <pc:sldMk cId="774285727" sldId="271"/>
            <ac:spMk id="4" creationId="{00000000-0000-0000-0000-000000000000}"/>
          </ac:spMkLst>
        </pc:spChg>
        <pc:spChg chg="mod">
          <ac:chgData name="Catherine Mastronardi" userId="dd933cef-e470-4aa0-849f-8e21cbe7d01b" providerId="ADAL" clId="{22DC6616-79A8-4BB3-BF3A-01ADFF64C406}" dt="2026-10-05T14:18:53.273" v="534" actId="207"/>
          <ac:spMkLst>
            <pc:docMk/>
            <pc:sldMk cId="774285727" sldId="271"/>
            <ac:spMk id="7" creationId="{77C06A80-BFA9-972A-EF1A-56B34E28CE65}"/>
          </ac:spMkLst>
        </pc:spChg>
        <pc:picChg chg="add mod">
          <ac:chgData name="Catherine Mastronardi" userId="dd933cef-e470-4aa0-849f-8e21cbe7d01b" providerId="ADAL" clId="{22DC6616-79A8-4BB3-BF3A-01ADFF64C406}" dt="2026-10-06T13:23:33.298" v="3940" actId="1076"/>
          <ac:picMkLst>
            <pc:docMk/>
            <pc:sldMk cId="774285727" sldId="271"/>
            <ac:picMk id="10" creationId="{10266E27-6F58-BF0F-C0DE-07B2804A173A}"/>
          </ac:picMkLst>
        </pc:picChg>
      </pc:sldChg>
      <pc:sldChg chg="addSp delSp modSp mod">
        <pc:chgData name="Catherine Mastronardi" userId="dd933cef-e470-4aa0-849f-8e21cbe7d01b" providerId="ADAL" clId="{22DC6616-79A8-4BB3-BF3A-01ADFF64C406}" dt="2026-10-07T14:12:46.949" v="5514" actId="1076"/>
        <pc:sldMkLst>
          <pc:docMk/>
          <pc:sldMk cId="2482232657" sldId="272"/>
        </pc:sldMkLst>
        <pc:spChg chg="mod">
          <ac:chgData name="Catherine Mastronardi" userId="dd933cef-e470-4aa0-849f-8e21cbe7d01b" providerId="ADAL" clId="{22DC6616-79A8-4BB3-BF3A-01ADFF64C406}" dt="2026-10-05T14:17:02.128" v="484" actId="1076"/>
          <ac:spMkLst>
            <pc:docMk/>
            <pc:sldMk cId="2482232657" sldId="272"/>
            <ac:spMk id="2" creationId="{00000000-0000-0000-0000-000000000000}"/>
          </ac:spMkLst>
        </pc:spChg>
        <pc:spChg chg="mod">
          <ac:chgData name="Catherine Mastronardi" userId="dd933cef-e470-4aa0-849f-8e21cbe7d01b" providerId="ADAL" clId="{22DC6616-79A8-4BB3-BF3A-01ADFF64C406}" dt="2026-10-05T14:19:30.504" v="565" actId="113"/>
          <ac:spMkLst>
            <pc:docMk/>
            <pc:sldMk cId="2482232657" sldId="272"/>
            <ac:spMk id="3" creationId="{00000000-0000-0000-0000-000000000000}"/>
          </ac:spMkLst>
        </pc:spChg>
        <pc:spChg chg="mod">
          <ac:chgData name="Catherine Mastronardi" userId="dd933cef-e470-4aa0-849f-8e21cbe7d01b" providerId="ADAL" clId="{22DC6616-79A8-4BB3-BF3A-01ADFF64C406}" dt="2026-10-07T14:12:46.949" v="5514" actId="1076"/>
          <ac:spMkLst>
            <pc:docMk/>
            <pc:sldMk cId="2482232657" sldId="272"/>
            <ac:spMk id="5" creationId="{00000000-0000-0000-0000-000000000000}"/>
          </ac:spMkLst>
        </pc:spChg>
        <pc:picChg chg="add mod">
          <ac:chgData name="Catherine Mastronardi" userId="dd933cef-e470-4aa0-849f-8e21cbe7d01b" providerId="ADAL" clId="{22DC6616-79A8-4BB3-BF3A-01ADFF64C406}" dt="2026-10-06T13:24:20.432" v="3944" actId="1076"/>
          <ac:picMkLst>
            <pc:docMk/>
            <pc:sldMk cId="2482232657" sldId="272"/>
            <ac:picMk id="8" creationId="{15469095-68FF-1BA4-4332-90CC2936F825}"/>
          </ac:picMkLst>
        </pc:picChg>
      </pc:sldChg>
      <pc:sldChg chg="modSp mod">
        <pc:chgData name="Catherine Mastronardi" userId="dd933cef-e470-4aa0-849f-8e21cbe7d01b" providerId="ADAL" clId="{22DC6616-79A8-4BB3-BF3A-01ADFF64C406}" dt="2026-10-06T13:40:10.031" v="4047" actId="1076"/>
        <pc:sldMkLst>
          <pc:docMk/>
          <pc:sldMk cId="0" sldId="273"/>
        </pc:sldMkLst>
        <pc:spChg chg="mod">
          <ac:chgData name="Catherine Mastronardi" userId="dd933cef-e470-4aa0-849f-8e21cbe7d01b" providerId="ADAL" clId="{22DC6616-79A8-4BB3-BF3A-01ADFF64C406}" dt="2026-10-06T13:40:10.031" v="4047" actId="1076"/>
          <ac:spMkLst>
            <pc:docMk/>
            <pc:sldMk cId="0" sldId="273"/>
            <ac:spMk id="6" creationId="{AB691DE1-2B46-8BA1-1AC7-E674496007C2}"/>
          </ac:spMkLst>
        </pc:spChg>
      </pc:sldChg>
      <pc:sldChg chg="addSp delSp modSp mod">
        <pc:chgData name="Catherine Mastronardi" userId="dd933cef-e470-4aa0-849f-8e21cbe7d01b" providerId="ADAL" clId="{22DC6616-79A8-4BB3-BF3A-01ADFF64C406}" dt="2026-10-07T14:03:14.701" v="5333" actId="1076"/>
        <pc:sldMkLst>
          <pc:docMk/>
          <pc:sldMk cId="0" sldId="274"/>
        </pc:sldMkLst>
        <pc:spChg chg="mod">
          <ac:chgData name="Catherine Mastronardi" userId="dd933cef-e470-4aa0-849f-8e21cbe7d01b" providerId="ADAL" clId="{22DC6616-79A8-4BB3-BF3A-01ADFF64C406}" dt="2026-10-05T16:49:31.163" v="772" actId="1076"/>
          <ac:spMkLst>
            <pc:docMk/>
            <pc:sldMk cId="0" sldId="274"/>
            <ac:spMk id="2" creationId="{00000000-0000-0000-0000-000000000000}"/>
          </ac:spMkLst>
        </pc:spChg>
        <pc:spChg chg="mod">
          <ac:chgData name="Catherine Mastronardi" userId="dd933cef-e470-4aa0-849f-8e21cbe7d01b" providerId="ADAL" clId="{22DC6616-79A8-4BB3-BF3A-01ADFF64C406}" dt="2026-10-07T13:26:59.408" v="4063" actId="1076"/>
          <ac:spMkLst>
            <pc:docMk/>
            <pc:sldMk cId="0" sldId="274"/>
            <ac:spMk id="3" creationId="{00000000-0000-0000-0000-000000000000}"/>
          </ac:spMkLst>
        </pc:spChg>
        <pc:spChg chg="mod">
          <ac:chgData name="Catherine Mastronardi" userId="dd933cef-e470-4aa0-849f-8e21cbe7d01b" providerId="ADAL" clId="{22DC6616-79A8-4BB3-BF3A-01ADFF64C406}" dt="2026-10-07T13:29:33.792" v="4295" actId="20577"/>
          <ac:spMkLst>
            <pc:docMk/>
            <pc:sldMk cId="0" sldId="274"/>
            <ac:spMk id="4" creationId="{00000000-0000-0000-0000-000000000000}"/>
          </ac:spMkLst>
        </pc:spChg>
        <pc:spChg chg="add mod">
          <ac:chgData name="Catherine Mastronardi" userId="dd933cef-e470-4aa0-849f-8e21cbe7d01b" providerId="ADAL" clId="{22DC6616-79A8-4BB3-BF3A-01ADFF64C406}" dt="2026-10-07T14:03:14.701" v="5333" actId="1076"/>
          <ac:spMkLst>
            <pc:docMk/>
            <pc:sldMk cId="0" sldId="274"/>
            <ac:spMk id="5" creationId="{7184F9D7-8A15-6FF7-E386-6C38D37BBD6B}"/>
          </ac:spMkLst>
        </pc:spChg>
        <pc:picChg chg="add mod">
          <ac:chgData name="Catherine Mastronardi" userId="dd933cef-e470-4aa0-849f-8e21cbe7d01b" providerId="ADAL" clId="{22DC6616-79A8-4BB3-BF3A-01ADFF64C406}" dt="2026-10-06T13:29:49.402" v="3970" actId="1076"/>
          <ac:picMkLst>
            <pc:docMk/>
            <pc:sldMk cId="0" sldId="274"/>
            <ac:picMk id="7" creationId="{3FF5BEC9-6014-BA06-602A-025BDF0EA801}"/>
          </ac:picMkLst>
        </pc:picChg>
      </pc:sldChg>
      <pc:sldChg chg="addSp delSp modSp mod">
        <pc:chgData name="Catherine Mastronardi" userId="dd933cef-e470-4aa0-849f-8e21cbe7d01b" providerId="ADAL" clId="{22DC6616-79A8-4BB3-BF3A-01ADFF64C406}" dt="2026-10-07T14:13:34.681" v="5519" actId="115"/>
        <pc:sldMkLst>
          <pc:docMk/>
          <pc:sldMk cId="0" sldId="276"/>
        </pc:sldMkLst>
        <pc:spChg chg="mod">
          <ac:chgData name="Catherine Mastronardi" userId="dd933cef-e470-4aa0-849f-8e21cbe7d01b" providerId="ADAL" clId="{22DC6616-79A8-4BB3-BF3A-01ADFF64C406}" dt="2026-10-05T16:42:03.346" v="668" actId="1076"/>
          <ac:spMkLst>
            <pc:docMk/>
            <pc:sldMk cId="0" sldId="276"/>
            <ac:spMk id="2" creationId="{00000000-0000-0000-0000-000000000000}"/>
          </ac:spMkLst>
        </pc:spChg>
        <pc:spChg chg="mod">
          <ac:chgData name="Catherine Mastronardi" userId="dd933cef-e470-4aa0-849f-8e21cbe7d01b" providerId="ADAL" clId="{22DC6616-79A8-4BB3-BF3A-01ADFF64C406}" dt="2026-10-07T14:13:34.681" v="5519" actId="115"/>
          <ac:spMkLst>
            <pc:docMk/>
            <pc:sldMk cId="0" sldId="276"/>
            <ac:spMk id="3" creationId="{00000000-0000-0000-0000-000000000000}"/>
          </ac:spMkLst>
        </pc:spChg>
        <pc:picChg chg="add mod">
          <ac:chgData name="Catherine Mastronardi" userId="dd933cef-e470-4aa0-849f-8e21cbe7d01b" providerId="ADAL" clId="{22DC6616-79A8-4BB3-BF3A-01ADFF64C406}" dt="2026-10-06T13:27:10.896" v="3957" actId="1076"/>
          <ac:picMkLst>
            <pc:docMk/>
            <pc:sldMk cId="0" sldId="276"/>
            <ac:picMk id="6" creationId="{430E6A6D-A4DD-8BEF-8B45-AB9C6F60C8BA}"/>
          </ac:picMkLst>
        </pc:picChg>
      </pc:sldChg>
      <pc:sldChg chg="addSp delSp modSp mod">
        <pc:chgData name="Catherine Mastronardi" userId="dd933cef-e470-4aa0-849f-8e21cbe7d01b" providerId="ADAL" clId="{22DC6616-79A8-4BB3-BF3A-01ADFF64C406}" dt="2026-10-07T14:15:43.580" v="5530" actId="20577"/>
        <pc:sldMkLst>
          <pc:docMk/>
          <pc:sldMk cId="0" sldId="277"/>
        </pc:sldMkLst>
        <pc:spChg chg="mod">
          <ac:chgData name="Catherine Mastronardi" userId="dd933cef-e470-4aa0-849f-8e21cbe7d01b" providerId="ADAL" clId="{22DC6616-79A8-4BB3-BF3A-01ADFF64C406}" dt="2026-10-05T18:38:31.857" v="1158" actId="1076"/>
          <ac:spMkLst>
            <pc:docMk/>
            <pc:sldMk cId="0" sldId="277"/>
            <ac:spMk id="2" creationId="{00000000-0000-0000-0000-000000000000}"/>
          </ac:spMkLst>
        </pc:spChg>
        <pc:spChg chg="mod">
          <ac:chgData name="Catherine Mastronardi" userId="dd933cef-e470-4aa0-849f-8e21cbe7d01b" providerId="ADAL" clId="{22DC6616-79A8-4BB3-BF3A-01ADFF64C406}" dt="2026-10-07T14:15:43.580" v="5530" actId="20577"/>
          <ac:spMkLst>
            <pc:docMk/>
            <pc:sldMk cId="0" sldId="277"/>
            <ac:spMk id="3" creationId="{00000000-0000-0000-0000-000000000000}"/>
          </ac:spMkLst>
        </pc:spChg>
        <pc:picChg chg="add mod modCrop">
          <ac:chgData name="Catherine Mastronardi" userId="dd933cef-e470-4aa0-849f-8e21cbe7d01b" providerId="ADAL" clId="{22DC6616-79A8-4BB3-BF3A-01ADFF64C406}" dt="2026-10-06T13:31:14.457" v="3982" actId="1076"/>
          <ac:picMkLst>
            <pc:docMk/>
            <pc:sldMk cId="0" sldId="277"/>
            <ac:picMk id="10" creationId="{DF90B91F-C990-75E8-3CA0-829B6B72D754}"/>
          </ac:picMkLst>
        </pc:picChg>
      </pc:sldChg>
      <pc:sldChg chg="addSp delSp modSp mod">
        <pc:chgData name="Catherine Mastronardi" userId="dd933cef-e470-4aa0-849f-8e21cbe7d01b" providerId="ADAL" clId="{22DC6616-79A8-4BB3-BF3A-01ADFF64C406}" dt="2026-10-07T14:13:46.496" v="5520" actId="20577"/>
        <pc:sldMkLst>
          <pc:docMk/>
          <pc:sldMk cId="0" sldId="278"/>
        </pc:sldMkLst>
        <pc:spChg chg="mod">
          <ac:chgData name="Catherine Mastronardi" userId="dd933cef-e470-4aa0-849f-8e21cbe7d01b" providerId="ADAL" clId="{22DC6616-79A8-4BB3-BF3A-01ADFF64C406}" dt="2026-10-05T16:42:26.168" v="670" actId="1076"/>
          <ac:spMkLst>
            <pc:docMk/>
            <pc:sldMk cId="0" sldId="278"/>
            <ac:spMk id="2" creationId="{00000000-0000-0000-0000-000000000000}"/>
          </ac:spMkLst>
        </pc:spChg>
        <pc:spChg chg="mod">
          <ac:chgData name="Catherine Mastronardi" userId="dd933cef-e470-4aa0-849f-8e21cbe7d01b" providerId="ADAL" clId="{22DC6616-79A8-4BB3-BF3A-01ADFF64C406}" dt="2026-10-07T14:13:46.496" v="5520" actId="20577"/>
          <ac:spMkLst>
            <pc:docMk/>
            <pc:sldMk cId="0" sldId="278"/>
            <ac:spMk id="3" creationId="{00000000-0000-0000-0000-000000000000}"/>
          </ac:spMkLst>
        </pc:spChg>
        <pc:picChg chg="add mod">
          <ac:chgData name="Catherine Mastronardi" userId="dd933cef-e470-4aa0-849f-8e21cbe7d01b" providerId="ADAL" clId="{22DC6616-79A8-4BB3-BF3A-01ADFF64C406}" dt="2026-10-06T13:29:08.898" v="3964" actId="1076"/>
          <ac:picMkLst>
            <pc:docMk/>
            <pc:sldMk cId="0" sldId="278"/>
            <ac:picMk id="6" creationId="{4CAE90CD-CC74-C05C-9A08-EE44C106BE11}"/>
          </ac:picMkLst>
        </pc:picChg>
      </pc:sldChg>
      <pc:sldChg chg="addSp delSp modSp mod">
        <pc:chgData name="Catherine Mastronardi" userId="dd933cef-e470-4aa0-849f-8e21cbe7d01b" providerId="ADAL" clId="{22DC6616-79A8-4BB3-BF3A-01ADFF64C406}" dt="2026-10-06T13:39:53.694" v="4045" actId="1076"/>
        <pc:sldMkLst>
          <pc:docMk/>
          <pc:sldMk cId="0" sldId="279"/>
        </pc:sldMkLst>
        <pc:spChg chg="mod">
          <ac:chgData name="Catherine Mastronardi" userId="dd933cef-e470-4aa0-849f-8e21cbe7d01b" providerId="ADAL" clId="{22DC6616-79A8-4BB3-BF3A-01ADFF64C406}" dt="2026-10-06T13:39:53.694" v="4045" actId="1076"/>
          <ac:spMkLst>
            <pc:docMk/>
            <pc:sldMk cId="0" sldId="279"/>
            <ac:spMk id="2" creationId="{00000000-0000-0000-0000-000000000000}"/>
          </ac:spMkLst>
        </pc:spChg>
        <pc:spChg chg="mod">
          <ac:chgData name="Catherine Mastronardi" userId="dd933cef-e470-4aa0-849f-8e21cbe7d01b" providerId="ADAL" clId="{22DC6616-79A8-4BB3-BF3A-01ADFF64C406}" dt="2026-10-05T14:28:32.532" v="598" actId="12"/>
          <ac:spMkLst>
            <pc:docMk/>
            <pc:sldMk cId="0" sldId="279"/>
            <ac:spMk id="4" creationId="{00000000-0000-0000-0000-000000000000}"/>
          </ac:spMkLst>
        </pc:spChg>
        <pc:picChg chg="add mod">
          <ac:chgData name="Catherine Mastronardi" userId="dd933cef-e470-4aa0-849f-8e21cbe7d01b" providerId="ADAL" clId="{22DC6616-79A8-4BB3-BF3A-01ADFF64C406}" dt="2026-10-06T13:25:21.876" v="3951" actId="1076"/>
          <ac:picMkLst>
            <pc:docMk/>
            <pc:sldMk cId="0" sldId="279"/>
            <ac:picMk id="6" creationId="{D731224C-AD9C-2AAB-7C64-A57FB3D25399}"/>
          </ac:picMkLst>
        </pc:picChg>
      </pc:sldChg>
      <pc:sldChg chg="modSp mod">
        <pc:chgData name="Catherine Mastronardi" userId="dd933cef-e470-4aa0-849f-8e21cbe7d01b" providerId="ADAL" clId="{22DC6616-79A8-4BB3-BF3A-01ADFF64C406}" dt="2026-10-07T13:46:50.739" v="4680" actId="1076"/>
        <pc:sldMkLst>
          <pc:docMk/>
          <pc:sldMk cId="0" sldId="280"/>
        </pc:sldMkLst>
        <pc:spChg chg="mod">
          <ac:chgData name="Catherine Mastronardi" userId="dd933cef-e470-4aa0-849f-8e21cbe7d01b" providerId="ADAL" clId="{22DC6616-79A8-4BB3-BF3A-01ADFF64C406}" dt="2026-10-05T18:20:51.569" v="1126" actId="1076"/>
          <ac:spMkLst>
            <pc:docMk/>
            <pc:sldMk cId="0" sldId="280"/>
            <ac:spMk id="2" creationId="{00000000-0000-0000-0000-000000000000}"/>
          </ac:spMkLst>
        </pc:spChg>
        <pc:spChg chg="mod">
          <ac:chgData name="Catherine Mastronardi" userId="dd933cef-e470-4aa0-849f-8e21cbe7d01b" providerId="ADAL" clId="{22DC6616-79A8-4BB3-BF3A-01ADFF64C406}" dt="2026-10-07T13:46:50.739" v="4680" actId="1076"/>
          <ac:spMkLst>
            <pc:docMk/>
            <pc:sldMk cId="0" sldId="280"/>
            <ac:spMk id="3" creationId="{00000000-0000-0000-0000-000000000000}"/>
          </ac:spMkLst>
        </pc:spChg>
      </pc:sldChg>
      <pc:sldChg chg="addSp delSp modSp mod">
        <pc:chgData name="Catherine Mastronardi" userId="dd933cef-e470-4aa0-849f-8e21cbe7d01b" providerId="ADAL" clId="{22DC6616-79A8-4BB3-BF3A-01ADFF64C406}" dt="2026-10-07T14:17:01.155" v="5541" actId="207"/>
        <pc:sldMkLst>
          <pc:docMk/>
          <pc:sldMk cId="0" sldId="281"/>
        </pc:sldMkLst>
        <pc:spChg chg="mod">
          <ac:chgData name="Catherine Mastronardi" userId="dd933cef-e470-4aa0-849f-8e21cbe7d01b" providerId="ADAL" clId="{22DC6616-79A8-4BB3-BF3A-01ADFF64C406}" dt="2026-10-07T14:17:01.155" v="5541" actId="207"/>
          <ac:spMkLst>
            <pc:docMk/>
            <pc:sldMk cId="0" sldId="281"/>
            <ac:spMk id="3" creationId="{00000000-0000-0000-0000-000000000000}"/>
          </ac:spMkLst>
        </pc:spChg>
        <pc:picChg chg="add mod">
          <ac:chgData name="Catherine Mastronardi" userId="dd933cef-e470-4aa0-849f-8e21cbe7d01b" providerId="ADAL" clId="{22DC6616-79A8-4BB3-BF3A-01ADFF64C406}" dt="2026-10-06T13:32:12.235" v="3991" actId="1076"/>
          <ac:picMkLst>
            <pc:docMk/>
            <pc:sldMk cId="0" sldId="281"/>
            <ac:picMk id="6" creationId="{20946023-7734-1EC2-905E-0FB5F7E6CD66}"/>
          </ac:picMkLst>
        </pc:picChg>
      </pc:sldChg>
      <pc:sldChg chg="modSp mod ord">
        <pc:chgData name="Catherine Mastronardi" userId="dd933cef-e470-4aa0-849f-8e21cbe7d01b" providerId="ADAL" clId="{22DC6616-79A8-4BB3-BF3A-01ADFF64C406}" dt="2026-10-05T20:24:45.594" v="2748" actId="20577"/>
        <pc:sldMkLst>
          <pc:docMk/>
          <pc:sldMk cId="0" sldId="282"/>
        </pc:sldMkLst>
        <pc:spChg chg="mod">
          <ac:chgData name="Catherine Mastronardi" userId="dd933cef-e470-4aa0-849f-8e21cbe7d01b" providerId="ADAL" clId="{22DC6616-79A8-4BB3-BF3A-01ADFF64C406}" dt="2026-10-05T16:45:18.271" v="696" actId="1076"/>
          <ac:spMkLst>
            <pc:docMk/>
            <pc:sldMk cId="0" sldId="282"/>
            <ac:spMk id="2" creationId="{00000000-0000-0000-0000-000000000000}"/>
          </ac:spMkLst>
        </pc:spChg>
        <pc:spChg chg="mod">
          <ac:chgData name="Catherine Mastronardi" userId="dd933cef-e470-4aa0-849f-8e21cbe7d01b" providerId="ADAL" clId="{22DC6616-79A8-4BB3-BF3A-01ADFF64C406}" dt="2026-10-05T16:46:03.308" v="720" actId="20577"/>
          <ac:spMkLst>
            <pc:docMk/>
            <pc:sldMk cId="0" sldId="282"/>
            <ac:spMk id="3" creationId="{00000000-0000-0000-0000-000000000000}"/>
          </ac:spMkLst>
        </pc:spChg>
        <pc:spChg chg="mod">
          <ac:chgData name="Catherine Mastronardi" userId="dd933cef-e470-4aa0-849f-8e21cbe7d01b" providerId="ADAL" clId="{22DC6616-79A8-4BB3-BF3A-01ADFF64C406}" dt="2026-10-05T16:48:32.091" v="770" actId="1076"/>
          <ac:spMkLst>
            <pc:docMk/>
            <pc:sldMk cId="0" sldId="282"/>
            <ac:spMk id="5" creationId="{00000000-0000-0000-0000-000000000000}"/>
          </ac:spMkLst>
        </pc:spChg>
        <pc:spChg chg="mod">
          <ac:chgData name="Catherine Mastronardi" userId="dd933cef-e470-4aa0-849f-8e21cbe7d01b" providerId="ADAL" clId="{22DC6616-79A8-4BB3-BF3A-01ADFF64C406}" dt="2026-10-05T20:24:45.594" v="2748" actId="20577"/>
          <ac:spMkLst>
            <pc:docMk/>
            <pc:sldMk cId="0" sldId="282"/>
            <ac:spMk id="6" creationId="{00000000-0000-0000-0000-000000000000}"/>
          </ac:spMkLst>
        </pc:spChg>
      </pc:sldChg>
      <pc:sldChg chg="modSp mod">
        <pc:chgData name="Catherine Mastronardi" userId="dd933cef-e470-4aa0-849f-8e21cbe7d01b" providerId="ADAL" clId="{22DC6616-79A8-4BB3-BF3A-01ADFF64C406}" dt="2026-10-05T18:47:15.782" v="1276" actId="1076"/>
        <pc:sldMkLst>
          <pc:docMk/>
          <pc:sldMk cId="0" sldId="285"/>
        </pc:sldMkLst>
        <pc:spChg chg="mod">
          <ac:chgData name="Catherine Mastronardi" userId="dd933cef-e470-4aa0-849f-8e21cbe7d01b" providerId="ADAL" clId="{22DC6616-79A8-4BB3-BF3A-01ADFF64C406}" dt="2026-10-05T18:47:15.782" v="1276" actId="1076"/>
          <ac:spMkLst>
            <pc:docMk/>
            <pc:sldMk cId="0" sldId="285"/>
            <ac:spMk id="6" creationId="{8EDC28B9-3ACD-6333-E7DB-68E3F0476198}"/>
          </ac:spMkLst>
        </pc:spChg>
      </pc:sldChg>
      <pc:sldChg chg="addSp delSp modSp mod">
        <pc:chgData name="Catherine Mastronardi" userId="dd933cef-e470-4aa0-849f-8e21cbe7d01b" providerId="ADAL" clId="{22DC6616-79A8-4BB3-BF3A-01ADFF64C406}" dt="2026-10-07T14:08:10.847" v="5491" actId="20577"/>
        <pc:sldMkLst>
          <pc:docMk/>
          <pc:sldMk cId="0" sldId="286"/>
        </pc:sldMkLst>
        <pc:spChg chg="mod">
          <ac:chgData name="Catherine Mastronardi" userId="dd933cef-e470-4aa0-849f-8e21cbe7d01b" providerId="ADAL" clId="{22DC6616-79A8-4BB3-BF3A-01ADFF64C406}" dt="2026-10-05T18:51:36.965" v="1317" actId="1076"/>
          <ac:spMkLst>
            <pc:docMk/>
            <pc:sldMk cId="0" sldId="286"/>
            <ac:spMk id="2" creationId="{00000000-0000-0000-0000-000000000000}"/>
          </ac:spMkLst>
        </pc:spChg>
        <pc:spChg chg="mod">
          <ac:chgData name="Catherine Mastronardi" userId="dd933cef-e470-4aa0-849f-8e21cbe7d01b" providerId="ADAL" clId="{22DC6616-79A8-4BB3-BF3A-01ADFF64C406}" dt="2026-10-07T14:08:10.847" v="5491" actId="20577"/>
          <ac:spMkLst>
            <pc:docMk/>
            <pc:sldMk cId="0" sldId="286"/>
            <ac:spMk id="3" creationId="{00000000-0000-0000-0000-000000000000}"/>
          </ac:spMkLst>
        </pc:spChg>
        <pc:picChg chg="add mod">
          <ac:chgData name="Catherine Mastronardi" userId="dd933cef-e470-4aa0-849f-8e21cbe7d01b" providerId="ADAL" clId="{22DC6616-79A8-4BB3-BF3A-01ADFF64C406}" dt="2026-10-06T13:33:47.864" v="4006" actId="1076"/>
          <ac:picMkLst>
            <pc:docMk/>
            <pc:sldMk cId="0" sldId="286"/>
            <ac:picMk id="6" creationId="{FC01FF10-33B6-2D67-64F8-6383CF6D25FC}"/>
          </ac:picMkLst>
        </pc:picChg>
      </pc:sldChg>
      <pc:sldChg chg="addSp delSp modSp mod">
        <pc:chgData name="Catherine Mastronardi" userId="dd933cef-e470-4aa0-849f-8e21cbe7d01b" providerId="ADAL" clId="{22DC6616-79A8-4BB3-BF3A-01ADFF64C406}" dt="2026-10-07T14:17:42.248" v="5554" actId="20577"/>
        <pc:sldMkLst>
          <pc:docMk/>
          <pc:sldMk cId="0" sldId="287"/>
        </pc:sldMkLst>
        <pc:spChg chg="mod">
          <ac:chgData name="Catherine Mastronardi" userId="dd933cef-e470-4aa0-849f-8e21cbe7d01b" providerId="ADAL" clId="{22DC6616-79A8-4BB3-BF3A-01ADFF64C406}" dt="2026-10-05T18:48:12.522" v="1283" actId="1076"/>
          <ac:spMkLst>
            <pc:docMk/>
            <pc:sldMk cId="0" sldId="287"/>
            <ac:spMk id="2" creationId="{00000000-0000-0000-0000-000000000000}"/>
          </ac:spMkLst>
        </pc:spChg>
        <pc:spChg chg="mod">
          <ac:chgData name="Catherine Mastronardi" userId="dd933cef-e470-4aa0-849f-8e21cbe7d01b" providerId="ADAL" clId="{22DC6616-79A8-4BB3-BF3A-01ADFF64C406}" dt="2026-10-07T14:17:42.248" v="5554" actId="20577"/>
          <ac:spMkLst>
            <pc:docMk/>
            <pc:sldMk cId="0" sldId="287"/>
            <ac:spMk id="3" creationId="{00000000-0000-0000-0000-000000000000}"/>
          </ac:spMkLst>
        </pc:spChg>
        <pc:picChg chg="add mod">
          <ac:chgData name="Catherine Mastronardi" userId="dd933cef-e470-4aa0-849f-8e21cbe7d01b" providerId="ADAL" clId="{22DC6616-79A8-4BB3-BF3A-01ADFF64C406}" dt="2026-10-06T13:33:06.517" v="3997" actId="1076"/>
          <ac:picMkLst>
            <pc:docMk/>
            <pc:sldMk cId="0" sldId="287"/>
            <ac:picMk id="6" creationId="{5D89C92D-BD25-4AAD-0E49-5835B169A261}"/>
          </ac:picMkLst>
        </pc:picChg>
      </pc:sldChg>
      <pc:sldChg chg="addSp delSp modSp mod">
        <pc:chgData name="Catherine Mastronardi" userId="dd933cef-e470-4aa0-849f-8e21cbe7d01b" providerId="ADAL" clId="{22DC6616-79A8-4BB3-BF3A-01ADFF64C406}" dt="2026-10-05T18:54:14.059" v="1338" actId="1076"/>
        <pc:sldMkLst>
          <pc:docMk/>
          <pc:sldMk cId="0" sldId="289"/>
        </pc:sldMkLst>
        <pc:spChg chg="mod">
          <ac:chgData name="Catherine Mastronardi" userId="dd933cef-e470-4aa0-849f-8e21cbe7d01b" providerId="ADAL" clId="{22DC6616-79A8-4BB3-BF3A-01ADFF64C406}" dt="2026-10-05T18:52:04.467" v="1322" actId="1076"/>
          <ac:spMkLst>
            <pc:docMk/>
            <pc:sldMk cId="0" sldId="289"/>
            <ac:spMk id="2" creationId="{00000000-0000-0000-0000-000000000000}"/>
          </ac:spMkLst>
        </pc:spChg>
        <pc:spChg chg="mod">
          <ac:chgData name="Catherine Mastronardi" userId="dd933cef-e470-4aa0-849f-8e21cbe7d01b" providerId="ADAL" clId="{22DC6616-79A8-4BB3-BF3A-01ADFF64C406}" dt="2026-10-05T18:54:05.309" v="1337" actId="113"/>
          <ac:spMkLst>
            <pc:docMk/>
            <pc:sldMk cId="0" sldId="289"/>
            <ac:spMk id="3" creationId="{00000000-0000-0000-0000-000000000000}"/>
          </ac:spMkLst>
        </pc:spChg>
        <pc:picChg chg="add mod">
          <ac:chgData name="Catherine Mastronardi" userId="dd933cef-e470-4aa0-849f-8e21cbe7d01b" providerId="ADAL" clId="{22DC6616-79A8-4BB3-BF3A-01ADFF64C406}" dt="2026-10-05T18:54:14.059" v="1338" actId="1076"/>
          <ac:picMkLst>
            <pc:docMk/>
            <pc:sldMk cId="0" sldId="289"/>
            <ac:picMk id="6" creationId="{16C29E89-D26A-9945-5C7E-13B0D06429A0}"/>
          </ac:picMkLst>
        </pc:picChg>
      </pc:sldChg>
      <pc:sldChg chg="modSp mod">
        <pc:chgData name="Catherine Mastronardi" userId="dd933cef-e470-4aa0-849f-8e21cbe7d01b" providerId="ADAL" clId="{22DC6616-79A8-4BB3-BF3A-01ADFF64C406}" dt="2026-10-05T18:58:01.262" v="1380" actId="1076"/>
        <pc:sldMkLst>
          <pc:docMk/>
          <pc:sldMk cId="0" sldId="290"/>
        </pc:sldMkLst>
        <pc:spChg chg="mod">
          <ac:chgData name="Catherine Mastronardi" userId="dd933cef-e470-4aa0-849f-8e21cbe7d01b" providerId="ADAL" clId="{22DC6616-79A8-4BB3-BF3A-01ADFF64C406}" dt="2026-10-05T18:58:01.262" v="1380" actId="1076"/>
          <ac:spMkLst>
            <pc:docMk/>
            <pc:sldMk cId="0" sldId="290"/>
            <ac:spMk id="6" creationId="{58E09A7A-1357-41AE-8B1B-644BCC005F7A}"/>
          </ac:spMkLst>
        </pc:spChg>
      </pc:sldChg>
      <pc:sldChg chg="modSp mod">
        <pc:chgData name="Catherine Mastronardi" userId="dd933cef-e470-4aa0-849f-8e21cbe7d01b" providerId="ADAL" clId="{22DC6616-79A8-4BB3-BF3A-01ADFF64C406}" dt="2026-10-07T14:07:50.701" v="5478" actId="20577"/>
        <pc:sldMkLst>
          <pc:docMk/>
          <pc:sldMk cId="234285460" sldId="292"/>
        </pc:sldMkLst>
        <pc:spChg chg="mod">
          <ac:chgData name="Catherine Mastronardi" userId="dd933cef-e470-4aa0-849f-8e21cbe7d01b" providerId="ADAL" clId="{22DC6616-79A8-4BB3-BF3A-01ADFF64C406}" dt="2026-10-05T18:46:04.877" v="1266" actId="1076"/>
          <ac:spMkLst>
            <pc:docMk/>
            <pc:sldMk cId="234285460" sldId="292"/>
            <ac:spMk id="2" creationId="{00000000-0000-0000-0000-000000000000}"/>
          </ac:spMkLst>
        </pc:spChg>
        <pc:spChg chg="mod">
          <ac:chgData name="Catherine Mastronardi" userId="dd933cef-e470-4aa0-849f-8e21cbe7d01b" providerId="ADAL" clId="{22DC6616-79A8-4BB3-BF3A-01ADFF64C406}" dt="2026-10-07T14:07:50.701" v="5478" actId="20577"/>
          <ac:spMkLst>
            <pc:docMk/>
            <pc:sldMk cId="234285460" sldId="292"/>
            <ac:spMk id="3" creationId="{00000000-0000-0000-0000-000000000000}"/>
          </ac:spMkLst>
        </pc:spChg>
        <pc:picChg chg="mod">
          <ac:chgData name="Catherine Mastronardi" userId="dd933cef-e470-4aa0-849f-8e21cbe7d01b" providerId="ADAL" clId="{22DC6616-79A8-4BB3-BF3A-01ADFF64C406}" dt="2026-10-05T18:46:46.241" v="1272" actId="1076"/>
          <ac:picMkLst>
            <pc:docMk/>
            <pc:sldMk cId="234285460" sldId="292"/>
            <ac:picMk id="6" creationId="{B6928399-2D01-1F5E-501C-530401101F36}"/>
          </ac:picMkLst>
        </pc:picChg>
      </pc:sldChg>
      <pc:sldChg chg="modSp mod">
        <pc:chgData name="Catherine Mastronardi" userId="dd933cef-e470-4aa0-849f-8e21cbe7d01b" providerId="ADAL" clId="{22DC6616-79A8-4BB3-BF3A-01ADFF64C406}" dt="2026-10-06T13:40:27.903" v="4049" actId="14100"/>
        <pc:sldMkLst>
          <pc:docMk/>
          <pc:sldMk cId="3476637799" sldId="294"/>
        </pc:sldMkLst>
        <pc:spChg chg="mod">
          <ac:chgData name="Catherine Mastronardi" userId="dd933cef-e470-4aa0-849f-8e21cbe7d01b" providerId="ADAL" clId="{22DC6616-79A8-4BB3-BF3A-01ADFF64C406}" dt="2026-10-05T17:04:30.130" v="1109" actId="1076"/>
          <ac:spMkLst>
            <pc:docMk/>
            <pc:sldMk cId="3476637799" sldId="294"/>
            <ac:spMk id="2" creationId="{00000000-0000-0000-0000-000000000000}"/>
          </ac:spMkLst>
        </pc:spChg>
        <pc:spChg chg="mod">
          <ac:chgData name="Catherine Mastronardi" userId="dd933cef-e470-4aa0-849f-8e21cbe7d01b" providerId="ADAL" clId="{22DC6616-79A8-4BB3-BF3A-01ADFF64C406}" dt="2026-10-06T13:40:27.903" v="4049" actId="14100"/>
          <ac:spMkLst>
            <pc:docMk/>
            <pc:sldMk cId="3476637799" sldId="294"/>
            <ac:spMk id="3" creationId="{00000000-0000-0000-0000-000000000000}"/>
          </ac:spMkLst>
        </pc:spChg>
      </pc:sldChg>
      <pc:sldChg chg="addSp delSp modSp mod">
        <pc:chgData name="Catherine Mastronardi" userId="dd933cef-e470-4aa0-849f-8e21cbe7d01b" providerId="ADAL" clId="{22DC6616-79A8-4BB3-BF3A-01ADFF64C406}" dt="2026-10-07T14:18:18.810" v="5561" actId="20577"/>
        <pc:sldMkLst>
          <pc:docMk/>
          <pc:sldMk cId="555013891" sldId="295"/>
        </pc:sldMkLst>
        <pc:spChg chg="mod">
          <ac:chgData name="Catherine Mastronardi" userId="dd933cef-e470-4aa0-849f-8e21cbe7d01b" providerId="ADAL" clId="{22DC6616-79A8-4BB3-BF3A-01ADFF64C406}" dt="2026-10-05T18:57:28.832" v="1377" actId="1076"/>
          <ac:spMkLst>
            <pc:docMk/>
            <pc:sldMk cId="555013891" sldId="295"/>
            <ac:spMk id="2" creationId="{00000000-0000-0000-0000-000000000000}"/>
          </ac:spMkLst>
        </pc:spChg>
        <pc:spChg chg="mod">
          <ac:chgData name="Catherine Mastronardi" userId="dd933cef-e470-4aa0-849f-8e21cbe7d01b" providerId="ADAL" clId="{22DC6616-79A8-4BB3-BF3A-01ADFF64C406}" dt="2026-10-07T14:18:18.810" v="5561" actId="20577"/>
          <ac:spMkLst>
            <pc:docMk/>
            <pc:sldMk cId="555013891" sldId="295"/>
            <ac:spMk id="3" creationId="{00000000-0000-0000-0000-000000000000}"/>
          </ac:spMkLst>
        </pc:spChg>
        <pc:picChg chg="add mod">
          <ac:chgData name="Catherine Mastronardi" userId="dd933cef-e470-4aa0-849f-8e21cbe7d01b" providerId="ADAL" clId="{22DC6616-79A8-4BB3-BF3A-01ADFF64C406}" dt="2026-10-05T18:57:20.652" v="1375" actId="14100"/>
          <ac:picMkLst>
            <pc:docMk/>
            <pc:sldMk cId="555013891" sldId="295"/>
            <ac:picMk id="6" creationId="{3F9C0572-5460-5760-21A2-481D7B644C9F}"/>
          </ac:picMkLst>
        </pc:picChg>
      </pc:sldChg>
      <pc:sldChg chg="modSp mod">
        <pc:chgData name="Catherine Mastronardi" userId="dd933cef-e470-4aa0-849f-8e21cbe7d01b" providerId="ADAL" clId="{22DC6616-79A8-4BB3-BF3A-01ADFF64C406}" dt="2026-10-07T14:10:28.019" v="5503" actId="20577"/>
        <pc:sldMkLst>
          <pc:docMk/>
          <pc:sldMk cId="2211187990" sldId="453"/>
        </pc:sldMkLst>
        <pc:spChg chg="mod">
          <ac:chgData name="Catherine Mastronardi" userId="dd933cef-e470-4aa0-849f-8e21cbe7d01b" providerId="ADAL" clId="{22DC6616-79A8-4BB3-BF3A-01ADFF64C406}" dt="2026-10-07T14:10:28.019" v="5503" actId="20577"/>
          <ac:spMkLst>
            <pc:docMk/>
            <pc:sldMk cId="2211187990" sldId="453"/>
            <ac:spMk id="3" creationId="{B21CB212-A2FB-FF77-6F84-AED072825E10}"/>
          </ac:spMkLst>
        </pc:spChg>
        <pc:spChg chg="mod">
          <ac:chgData name="Catherine Mastronardi" userId="dd933cef-e470-4aa0-849f-8e21cbe7d01b" providerId="ADAL" clId="{22DC6616-79A8-4BB3-BF3A-01ADFF64C406}" dt="2026-10-05T14:11:46.538" v="463" actId="1076"/>
          <ac:spMkLst>
            <pc:docMk/>
            <pc:sldMk cId="2211187990" sldId="453"/>
            <ac:spMk id="4099" creationId="{00000000-0000-0000-0000-000000000000}"/>
          </ac:spMkLst>
        </pc:spChg>
        <pc:picChg chg="mod">
          <ac:chgData name="Catherine Mastronardi" userId="dd933cef-e470-4aa0-849f-8e21cbe7d01b" providerId="ADAL" clId="{22DC6616-79A8-4BB3-BF3A-01ADFF64C406}" dt="2026-10-06T13:19:48.058" v="3922" actId="1076"/>
          <ac:picMkLst>
            <pc:docMk/>
            <pc:sldMk cId="2211187990" sldId="453"/>
            <ac:picMk id="4" creationId="{F998BE9A-0122-3686-2A08-F424A29F673B}"/>
          </ac:picMkLst>
        </pc:picChg>
      </pc:sldChg>
      <pc:sldChg chg="modSp mod">
        <pc:chgData name="Catherine Mastronardi" userId="dd933cef-e470-4aa0-849f-8e21cbe7d01b" providerId="ADAL" clId="{22DC6616-79A8-4BB3-BF3A-01ADFF64C406}" dt="2026-10-06T13:40:02.696" v="4046" actId="1076"/>
        <pc:sldMkLst>
          <pc:docMk/>
          <pc:sldMk cId="3439621326" sldId="454"/>
        </pc:sldMkLst>
        <pc:spChg chg="mod">
          <ac:chgData name="Catherine Mastronardi" userId="dd933cef-e470-4aa0-849f-8e21cbe7d01b" providerId="ADAL" clId="{22DC6616-79A8-4BB3-BF3A-01ADFF64C406}" dt="2026-10-06T13:40:02.696" v="4046" actId="1076"/>
          <ac:spMkLst>
            <pc:docMk/>
            <pc:sldMk cId="3439621326" sldId="454"/>
            <ac:spMk id="6" creationId="{4E040085-E07F-F951-9091-1D013023BF87}"/>
          </ac:spMkLst>
        </pc:spChg>
      </pc:sldChg>
      <pc:sldChg chg="modSp mod">
        <pc:chgData name="Catherine Mastronardi" userId="dd933cef-e470-4aa0-849f-8e21cbe7d01b" providerId="ADAL" clId="{22DC6616-79A8-4BB3-BF3A-01ADFF64C406}" dt="2026-10-05T17:45:09.678" v="1122" actId="1076"/>
        <pc:sldMkLst>
          <pc:docMk/>
          <pc:sldMk cId="2884668643" sldId="455"/>
        </pc:sldMkLst>
        <pc:spChg chg="mod">
          <ac:chgData name="Catherine Mastronardi" userId="dd933cef-e470-4aa0-849f-8e21cbe7d01b" providerId="ADAL" clId="{22DC6616-79A8-4BB3-BF3A-01ADFF64C406}" dt="2026-10-05T17:45:09.678" v="1122" actId="1076"/>
          <ac:spMkLst>
            <pc:docMk/>
            <pc:sldMk cId="2884668643" sldId="455"/>
            <ac:spMk id="6" creationId="{4214612F-0F8D-AEC4-6B4C-E3BFDFF1D9FF}"/>
          </ac:spMkLst>
        </pc:spChg>
      </pc:sldChg>
      <pc:sldChg chg="addSp modSp mod">
        <pc:chgData name="Catherine Mastronardi" userId="dd933cef-e470-4aa0-849f-8e21cbe7d01b" providerId="ADAL" clId="{22DC6616-79A8-4BB3-BF3A-01ADFF64C406}" dt="2026-10-07T14:15:27.892" v="5526" actId="207"/>
        <pc:sldMkLst>
          <pc:docMk/>
          <pc:sldMk cId="3496601391" sldId="456"/>
        </pc:sldMkLst>
        <pc:spChg chg="mod">
          <ac:chgData name="Catherine Mastronardi" userId="dd933cef-e470-4aa0-849f-8e21cbe7d01b" providerId="ADAL" clId="{22DC6616-79A8-4BB3-BF3A-01ADFF64C406}" dt="2026-10-05T18:35:45.441" v="1147" actId="1076"/>
          <ac:spMkLst>
            <pc:docMk/>
            <pc:sldMk cId="3496601391" sldId="456"/>
            <ac:spMk id="2" creationId="{00000000-0000-0000-0000-000000000000}"/>
          </ac:spMkLst>
        </pc:spChg>
        <pc:spChg chg="mod">
          <ac:chgData name="Catherine Mastronardi" userId="dd933cef-e470-4aa0-849f-8e21cbe7d01b" providerId="ADAL" clId="{22DC6616-79A8-4BB3-BF3A-01ADFF64C406}" dt="2026-10-07T14:15:27.892" v="5526" actId="207"/>
          <ac:spMkLst>
            <pc:docMk/>
            <pc:sldMk cId="3496601391" sldId="456"/>
            <ac:spMk id="3" creationId="{00000000-0000-0000-0000-000000000000}"/>
          </ac:spMkLst>
        </pc:spChg>
        <pc:picChg chg="add mod">
          <ac:chgData name="Catherine Mastronardi" userId="dd933cef-e470-4aa0-849f-8e21cbe7d01b" providerId="ADAL" clId="{22DC6616-79A8-4BB3-BF3A-01ADFF64C406}" dt="2026-10-05T18:38:24.183" v="1157" actId="1076"/>
          <ac:picMkLst>
            <pc:docMk/>
            <pc:sldMk cId="3496601391" sldId="456"/>
            <ac:picMk id="5" creationId="{45F04985-6952-2EF7-1B1F-26342BE5072F}"/>
          </ac:picMkLst>
        </pc:picChg>
      </pc:sldChg>
      <pc:sldChg chg="modSp mod">
        <pc:chgData name="Catherine Mastronardi" userId="dd933cef-e470-4aa0-849f-8e21cbe7d01b" providerId="ADAL" clId="{22DC6616-79A8-4BB3-BF3A-01ADFF64C406}" dt="2026-10-06T13:39:19.571" v="4042" actId="1076"/>
        <pc:sldMkLst>
          <pc:docMk/>
          <pc:sldMk cId="1718162219" sldId="459"/>
        </pc:sldMkLst>
        <pc:spChg chg="mod">
          <ac:chgData name="Catherine Mastronardi" userId="dd933cef-e470-4aa0-849f-8e21cbe7d01b" providerId="ADAL" clId="{22DC6616-79A8-4BB3-BF3A-01ADFF64C406}" dt="2026-10-06T13:39:19.571" v="4042" actId="1076"/>
          <ac:spMkLst>
            <pc:docMk/>
            <pc:sldMk cId="1718162219" sldId="459"/>
            <ac:spMk id="6" creationId="{6B004D61-89C6-A39A-BDCD-3DD090258392}"/>
          </ac:spMkLst>
        </pc:spChg>
      </pc:sldChg>
      <pc:sldChg chg="addSp delSp modSp mod">
        <pc:chgData name="Catherine Mastronardi" userId="dd933cef-e470-4aa0-849f-8e21cbe7d01b" providerId="ADAL" clId="{22DC6616-79A8-4BB3-BF3A-01ADFF64C406}" dt="2026-10-06T13:39:44.543" v="4044" actId="1076"/>
        <pc:sldMkLst>
          <pc:docMk/>
          <pc:sldMk cId="3808201749" sldId="461"/>
        </pc:sldMkLst>
        <pc:spChg chg="mod">
          <ac:chgData name="Catherine Mastronardi" userId="dd933cef-e470-4aa0-849f-8e21cbe7d01b" providerId="ADAL" clId="{22DC6616-79A8-4BB3-BF3A-01ADFF64C406}" dt="2026-10-05T16:38:56.407" v="633" actId="1076"/>
          <ac:spMkLst>
            <pc:docMk/>
            <pc:sldMk cId="3808201749" sldId="461"/>
            <ac:spMk id="2" creationId="{51383538-94DE-108D-99C3-5855807824B0}"/>
          </ac:spMkLst>
        </pc:spChg>
        <pc:spChg chg="mod">
          <ac:chgData name="Catherine Mastronardi" userId="dd933cef-e470-4aa0-849f-8e21cbe7d01b" providerId="ADAL" clId="{22DC6616-79A8-4BB3-BF3A-01ADFF64C406}" dt="2026-10-05T16:38:49.641" v="632" actId="1076"/>
          <ac:spMkLst>
            <pc:docMk/>
            <pc:sldMk cId="3808201749" sldId="461"/>
            <ac:spMk id="3" creationId="{193C7601-A2BC-1F36-1573-8CA201D73949}"/>
          </ac:spMkLst>
        </pc:spChg>
        <pc:spChg chg="mod">
          <ac:chgData name="Catherine Mastronardi" userId="dd933cef-e470-4aa0-849f-8e21cbe7d01b" providerId="ADAL" clId="{22DC6616-79A8-4BB3-BF3A-01ADFF64C406}" dt="2026-10-06T13:39:44.543" v="4044" actId="1076"/>
          <ac:spMkLst>
            <pc:docMk/>
            <pc:sldMk cId="3808201749" sldId="461"/>
            <ac:spMk id="5" creationId="{00000000-0000-0000-0000-000000000000}"/>
          </ac:spMkLst>
        </pc:spChg>
        <pc:spChg chg="mod">
          <ac:chgData name="Catherine Mastronardi" userId="dd933cef-e470-4aa0-849f-8e21cbe7d01b" providerId="ADAL" clId="{22DC6616-79A8-4BB3-BF3A-01ADFF64C406}" dt="2026-10-05T16:39:45.931" v="657" actId="207"/>
          <ac:spMkLst>
            <pc:docMk/>
            <pc:sldMk cId="3808201749" sldId="461"/>
            <ac:spMk id="8" creationId="{812EFD09-48A7-4334-6A9A-5441E7EBBCE2}"/>
          </ac:spMkLst>
        </pc:spChg>
        <pc:spChg chg="add mod">
          <ac:chgData name="Catherine Mastronardi" userId="dd933cef-e470-4aa0-849f-8e21cbe7d01b" providerId="ADAL" clId="{22DC6616-79A8-4BB3-BF3A-01ADFF64C406}" dt="2026-10-05T16:39:26.398" v="652" actId="1076"/>
          <ac:spMkLst>
            <pc:docMk/>
            <pc:sldMk cId="3808201749" sldId="461"/>
            <ac:spMk id="10" creationId="{3AB868D7-0DAA-C812-F9A3-6CA861BE2ADF}"/>
          </ac:spMkLst>
        </pc:spChg>
        <pc:picChg chg="add mod">
          <ac:chgData name="Catherine Mastronardi" userId="dd933cef-e470-4aa0-849f-8e21cbe7d01b" providerId="ADAL" clId="{22DC6616-79A8-4BB3-BF3A-01ADFF64C406}" dt="2026-10-05T16:41:42.936" v="666" actId="1076"/>
          <ac:picMkLst>
            <pc:docMk/>
            <pc:sldMk cId="3808201749" sldId="461"/>
            <ac:picMk id="13" creationId="{01357C78-4358-78A3-4470-6E626378D8FC}"/>
          </ac:picMkLst>
        </pc:picChg>
      </pc:sldChg>
      <pc:sldChg chg="modSp mod">
        <pc:chgData name="Catherine Mastronardi" userId="dd933cef-e470-4aa0-849f-8e21cbe7d01b" providerId="ADAL" clId="{22DC6616-79A8-4BB3-BF3A-01ADFF64C406}" dt="2026-10-07T14:16:15.328" v="5533" actId="1076"/>
        <pc:sldMkLst>
          <pc:docMk/>
          <pc:sldMk cId="1922429060" sldId="462"/>
        </pc:sldMkLst>
        <pc:spChg chg="mod">
          <ac:chgData name="Catherine Mastronardi" userId="dd933cef-e470-4aa0-849f-8e21cbe7d01b" providerId="ADAL" clId="{22DC6616-79A8-4BB3-BF3A-01ADFF64C406}" dt="2026-10-05T18:43:33.972" v="1241" actId="1076"/>
          <ac:spMkLst>
            <pc:docMk/>
            <pc:sldMk cId="1922429060" sldId="462"/>
            <ac:spMk id="2" creationId="{00000000-0000-0000-0000-000000000000}"/>
          </ac:spMkLst>
        </pc:spChg>
        <pc:spChg chg="mod">
          <ac:chgData name="Catherine Mastronardi" userId="dd933cef-e470-4aa0-849f-8e21cbe7d01b" providerId="ADAL" clId="{22DC6616-79A8-4BB3-BF3A-01ADFF64C406}" dt="2026-10-07T14:16:15.328" v="5533" actId="1076"/>
          <ac:spMkLst>
            <pc:docMk/>
            <pc:sldMk cId="1922429060" sldId="462"/>
            <ac:spMk id="3" creationId="{00000000-0000-0000-0000-000000000000}"/>
          </ac:spMkLst>
        </pc:spChg>
        <pc:picChg chg="mod">
          <ac:chgData name="Catherine Mastronardi" userId="dd933cef-e470-4aa0-849f-8e21cbe7d01b" providerId="ADAL" clId="{22DC6616-79A8-4BB3-BF3A-01ADFF64C406}" dt="2026-10-05T18:44:22.525" v="1242" actId="14826"/>
          <ac:picMkLst>
            <pc:docMk/>
            <pc:sldMk cId="1922429060" sldId="462"/>
            <ac:picMk id="5" creationId="{92A256AB-DE21-07BC-4BB3-04F8F5437C12}"/>
          </ac:picMkLst>
        </pc:picChg>
      </pc:sldChg>
      <pc:sldChg chg="modSp mod">
        <pc:chgData name="Catherine Mastronardi" userId="dd933cef-e470-4aa0-849f-8e21cbe7d01b" providerId="ADAL" clId="{22DC6616-79A8-4BB3-BF3A-01ADFF64C406}" dt="2026-10-07T14:07:36.696" v="5464" actId="20577"/>
        <pc:sldMkLst>
          <pc:docMk/>
          <pc:sldMk cId="647818986" sldId="463"/>
        </pc:sldMkLst>
        <pc:spChg chg="mod">
          <ac:chgData name="Catherine Mastronardi" userId="dd933cef-e470-4aa0-849f-8e21cbe7d01b" providerId="ADAL" clId="{22DC6616-79A8-4BB3-BF3A-01ADFF64C406}" dt="2026-10-05T18:39:35.759" v="1171" actId="1076"/>
          <ac:spMkLst>
            <pc:docMk/>
            <pc:sldMk cId="647818986" sldId="463"/>
            <ac:spMk id="2" creationId="{00000000-0000-0000-0000-000000000000}"/>
          </ac:spMkLst>
        </pc:spChg>
        <pc:spChg chg="mod">
          <ac:chgData name="Catherine Mastronardi" userId="dd933cef-e470-4aa0-849f-8e21cbe7d01b" providerId="ADAL" clId="{22DC6616-79A8-4BB3-BF3A-01ADFF64C406}" dt="2026-10-07T14:07:36.696" v="5464" actId="20577"/>
          <ac:spMkLst>
            <pc:docMk/>
            <pc:sldMk cId="647818986" sldId="463"/>
            <ac:spMk id="3" creationId="{00000000-0000-0000-0000-000000000000}"/>
          </ac:spMkLst>
        </pc:spChg>
      </pc:sldChg>
      <pc:sldChg chg="addSp modSp mod">
        <pc:chgData name="Catherine Mastronardi" userId="dd933cef-e470-4aa0-849f-8e21cbe7d01b" providerId="ADAL" clId="{22DC6616-79A8-4BB3-BF3A-01ADFF64C406}" dt="2026-10-07T14:14:32.095" v="5524" actId="1076"/>
        <pc:sldMkLst>
          <pc:docMk/>
          <pc:sldMk cId="1701098719" sldId="464"/>
        </pc:sldMkLst>
        <pc:spChg chg="mod">
          <ac:chgData name="Catherine Mastronardi" userId="dd933cef-e470-4aa0-849f-8e21cbe7d01b" providerId="ADAL" clId="{22DC6616-79A8-4BB3-BF3A-01ADFF64C406}" dt="2026-10-05T16:43:47.215" v="686" actId="1076"/>
          <ac:spMkLst>
            <pc:docMk/>
            <pc:sldMk cId="1701098719" sldId="464"/>
            <ac:spMk id="2" creationId="{00000000-0000-0000-0000-000000000000}"/>
          </ac:spMkLst>
        </pc:spChg>
        <pc:spChg chg="add mod">
          <ac:chgData name="Catherine Mastronardi" userId="dd933cef-e470-4aa0-849f-8e21cbe7d01b" providerId="ADAL" clId="{22DC6616-79A8-4BB3-BF3A-01ADFF64C406}" dt="2026-10-07T14:14:32.095" v="5524" actId="1076"/>
          <ac:spMkLst>
            <pc:docMk/>
            <pc:sldMk cId="1701098719" sldId="464"/>
            <ac:spMk id="3" creationId="{FE905688-D11A-A6F6-25A9-1366DA20CD32}"/>
          </ac:spMkLst>
        </pc:spChg>
        <pc:spChg chg="mod">
          <ac:chgData name="Catherine Mastronardi" userId="dd933cef-e470-4aa0-849f-8e21cbe7d01b" providerId="ADAL" clId="{22DC6616-79A8-4BB3-BF3A-01ADFF64C406}" dt="2026-10-07T14:05:19.462" v="5383" actId="20577"/>
          <ac:spMkLst>
            <pc:docMk/>
            <pc:sldMk cId="1701098719" sldId="464"/>
            <ac:spMk id="4" creationId="{00000000-0000-0000-0000-000000000000}"/>
          </ac:spMkLst>
        </pc:spChg>
      </pc:sldChg>
      <pc:sldChg chg="addSp delSp modSp mod delAnim modAnim modNotesTx">
        <pc:chgData name="Catherine Mastronardi" userId="dd933cef-e470-4aa0-849f-8e21cbe7d01b" providerId="ADAL" clId="{22DC6616-79A8-4BB3-BF3A-01ADFF64C406}" dt="2026-10-09T18:41:01.504" v="6975"/>
        <pc:sldMkLst>
          <pc:docMk/>
          <pc:sldMk cId="1448028345" sldId="467"/>
        </pc:sldMkLst>
        <pc:spChg chg="mod">
          <ac:chgData name="Catherine Mastronardi" userId="dd933cef-e470-4aa0-849f-8e21cbe7d01b" providerId="ADAL" clId="{22DC6616-79A8-4BB3-BF3A-01ADFF64C406}" dt="2026-10-05T16:57:31.327" v="1094" actId="1076"/>
          <ac:spMkLst>
            <pc:docMk/>
            <pc:sldMk cId="1448028345" sldId="467"/>
            <ac:spMk id="2" creationId="{66A19476-75A6-0FDC-5224-FE63CA574622}"/>
          </ac:spMkLst>
        </pc:spChg>
        <pc:spChg chg="add mod">
          <ac:chgData name="Catherine Mastronardi" userId="dd933cef-e470-4aa0-849f-8e21cbe7d01b" providerId="ADAL" clId="{22DC6616-79A8-4BB3-BF3A-01ADFF64C406}" dt="2026-10-09T18:32:48.573" v="6635" actId="1076"/>
          <ac:spMkLst>
            <pc:docMk/>
            <pc:sldMk cId="1448028345" sldId="467"/>
            <ac:spMk id="4" creationId="{F5BC30C5-3225-F6ED-1EF0-1F5F45B8134C}"/>
          </ac:spMkLst>
        </pc:spChg>
        <pc:spChg chg="mod">
          <ac:chgData name="Catherine Mastronardi" userId="dd933cef-e470-4aa0-849f-8e21cbe7d01b" providerId="ADAL" clId="{22DC6616-79A8-4BB3-BF3A-01ADFF64C406}" dt="2026-10-09T18:30:04.966" v="6430" actId="1076"/>
          <ac:spMkLst>
            <pc:docMk/>
            <pc:sldMk cId="1448028345" sldId="467"/>
            <ac:spMk id="6" creationId="{D7D4725D-29A4-D76D-EB51-4007776AE100}"/>
          </ac:spMkLst>
        </pc:spChg>
        <pc:picChg chg="mod">
          <ac:chgData name="Catherine Mastronardi" userId="dd933cef-e470-4aa0-849f-8e21cbe7d01b" providerId="ADAL" clId="{22DC6616-79A8-4BB3-BF3A-01ADFF64C406}" dt="2026-10-06T13:40:22.207" v="4048" actId="14100"/>
          <ac:picMkLst>
            <pc:docMk/>
            <pc:sldMk cId="1448028345" sldId="467"/>
            <ac:picMk id="5" creationId="{09878D93-5B2D-A27B-F576-092083A92435}"/>
          </ac:picMkLst>
        </pc:picChg>
      </pc:sldChg>
      <pc:sldChg chg="addSp delSp modSp mod ord modNotesTx">
        <pc:chgData name="Catherine Mastronardi" userId="dd933cef-e470-4aa0-849f-8e21cbe7d01b" providerId="ADAL" clId="{22DC6616-79A8-4BB3-BF3A-01ADFF64C406}" dt="2026-10-08T14:02:37.447" v="6428" actId="20577"/>
        <pc:sldMkLst>
          <pc:docMk/>
          <pc:sldMk cId="3562365618" sldId="468"/>
        </pc:sldMkLst>
        <pc:spChg chg="mod">
          <ac:chgData name="Catherine Mastronardi" userId="dd933cef-e470-4aa0-849f-8e21cbe7d01b" providerId="ADAL" clId="{22DC6616-79A8-4BB3-BF3A-01ADFF64C406}" dt="2026-10-05T19:56:50.873" v="2369" actId="207"/>
          <ac:spMkLst>
            <pc:docMk/>
            <pc:sldMk cId="3562365618" sldId="468"/>
            <ac:spMk id="2" creationId="{BA7197A5-18A8-5CC2-2350-B277415A1869}"/>
          </ac:spMkLst>
        </pc:spChg>
        <pc:spChg chg="mod">
          <ac:chgData name="Catherine Mastronardi" userId="dd933cef-e470-4aa0-849f-8e21cbe7d01b" providerId="ADAL" clId="{22DC6616-79A8-4BB3-BF3A-01ADFF64C406}" dt="2026-10-06T13:35:47.908" v="4022" actId="1076"/>
          <ac:spMkLst>
            <pc:docMk/>
            <pc:sldMk cId="3562365618" sldId="468"/>
            <ac:spMk id="4" creationId="{721D9269-EA32-EC8B-66C7-D3E0F231EABD}"/>
          </ac:spMkLst>
        </pc:spChg>
        <pc:graphicFrameChg chg="mod modGraphic">
          <ac:chgData name="Catherine Mastronardi" userId="dd933cef-e470-4aa0-849f-8e21cbe7d01b" providerId="ADAL" clId="{22DC6616-79A8-4BB3-BF3A-01ADFF64C406}" dt="2026-10-06T13:36:01.170" v="4024" actId="1076"/>
          <ac:graphicFrameMkLst>
            <pc:docMk/>
            <pc:sldMk cId="3562365618" sldId="468"/>
            <ac:graphicFrameMk id="6" creationId="{38F4C159-88D4-86BA-0B68-22259DDA5DB3}"/>
          </ac:graphicFrameMkLst>
        </pc:graphicFrameChg>
        <pc:graphicFrameChg chg="mod modGraphic">
          <ac:chgData name="Catherine Mastronardi" userId="dd933cef-e470-4aa0-849f-8e21cbe7d01b" providerId="ADAL" clId="{22DC6616-79A8-4BB3-BF3A-01ADFF64C406}" dt="2026-10-07T14:06:06.595" v="5404" actId="20577"/>
          <ac:graphicFrameMkLst>
            <pc:docMk/>
            <pc:sldMk cId="3562365618" sldId="468"/>
            <ac:graphicFrameMk id="7" creationId="{8D9856FB-F85F-73BC-5484-FA097E1BD33F}"/>
          </ac:graphicFrameMkLst>
        </pc:graphicFrameChg>
        <pc:picChg chg="add mod">
          <ac:chgData name="Catherine Mastronardi" userId="dd933cef-e470-4aa0-849f-8e21cbe7d01b" providerId="ADAL" clId="{22DC6616-79A8-4BB3-BF3A-01ADFF64C406}" dt="2026-10-07T14:06:09.906" v="5405" actId="14100"/>
          <ac:picMkLst>
            <pc:docMk/>
            <pc:sldMk cId="3562365618" sldId="468"/>
            <ac:picMk id="10" creationId="{2212A22F-A181-D63D-5B69-184A8CCBAE2F}"/>
          </ac:picMkLst>
        </pc:picChg>
      </pc:sldChg>
      <pc:sldChg chg="modSp mod ord">
        <pc:chgData name="Catherine Mastronardi" userId="dd933cef-e470-4aa0-849f-8e21cbe7d01b" providerId="ADAL" clId="{22DC6616-79A8-4BB3-BF3A-01ADFF64C406}" dt="2026-10-05T19:20:43.717" v="1382"/>
        <pc:sldMkLst>
          <pc:docMk/>
          <pc:sldMk cId="2800438162" sldId="469"/>
        </pc:sldMkLst>
        <pc:spChg chg="mod">
          <ac:chgData name="Catherine Mastronardi" userId="dd933cef-e470-4aa0-849f-8e21cbe7d01b" providerId="ADAL" clId="{22DC6616-79A8-4BB3-BF3A-01ADFF64C406}" dt="2026-10-05T14:20:40.576" v="575" actId="207"/>
          <ac:spMkLst>
            <pc:docMk/>
            <pc:sldMk cId="2800438162" sldId="469"/>
            <ac:spMk id="2" creationId="{24EB65C1-03CE-7ACB-06E2-6906F79BB914}"/>
          </ac:spMkLst>
        </pc:spChg>
        <pc:spChg chg="mod">
          <ac:chgData name="Catherine Mastronardi" userId="dd933cef-e470-4aa0-849f-8e21cbe7d01b" providerId="ADAL" clId="{22DC6616-79A8-4BB3-BF3A-01ADFF64C406}" dt="2026-10-05T14:20:03.291" v="567" actId="1076"/>
          <ac:spMkLst>
            <pc:docMk/>
            <pc:sldMk cId="2800438162" sldId="469"/>
            <ac:spMk id="5" creationId="{E42796F7-8E7E-BF35-9453-7E09C95D44AD}"/>
          </ac:spMkLst>
        </pc:spChg>
        <pc:spChg chg="mod">
          <ac:chgData name="Catherine Mastronardi" userId="dd933cef-e470-4aa0-849f-8e21cbe7d01b" providerId="ADAL" clId="{22DC6616-79A8-4BB3-BF3A-01ADFF64C406}" dt="2026-10-05T14:20:25.047" v="571" actId="1076"/>
          <ac:spMkLst>
            <pc:docMk/>
            <pc:sldMk cId="2800438162" sldId="469"/>
            <ac:spMk id="8" creationId="{B8360113-782D-A727-C29C-37D93C7FE6EA}"/>
          </ac:spMkLst>
        </pc:spChg>
      </pc:sldChg>
      <pc:sldChg chg="addSp modSp add mod">
        <pc:chgData name="Catherine Mastronardi" userId="dd933cef-e470-4aa0-849f-8e21cbe7d01b" providerId="ADAL" clId="{22DC6616-79A8-4BB3-BF3A-01ADFF64C406}" dt="2026-10-05T20:15:27.844" v="2729" actId="14100"/>
        <pc:sldMkLst>
          <pc:docMk/>
          <pc:sldMk cId="3876061221" sldId="471"/>
        </pc:sldMkLst>
        <pc:spChg chg="mod">
          <ac:chgData name="Catherine Mastronardi" userId="dd933cef-e470-4aa0-849f-8e21cbe7d01b" providerId="ADAL" clId="{22DC6616-79A8-4BB3-BF3A-01ADFF64C406}" dt="2026-10-05T19:57:24.259" v="2384" actId="20577"/>
          <ac:spMkLst>
            <pc:docMk/>
            <pc:sldMk cId="3876061221" sldId="471"/>
            <ac:spMk id="2" creationId="{2ABE0012-CE39-7BC6-93C6-2342A3298C24}"/>
          </ac:spMkLst>
        </pc:spChg>
        <pc:spChg chg="add mod">
          <ac:chgData name="Catherine Mastronardi" userId="dd933cef-e470-4aa0-849f-8e21cbe7d01b" providerId="ADAL" clId="{22DC6616-79A8-4BB3-BF3A-01ADFF64C406}" dt="2026-10-05T20:15:27.844" v="2729" actId="14100"/>
          <ac:spMkLst>
            <pc:docMk/>
            <pc:sldMk cId="3876061221" sldId="471"/>
            <ac:spMk id="4" creationId="{6EC7561B-3239-34D9-D209-B31520D263EE}"/>
          </ac:spMkLst>
        </pc:spChg>
        <pc:picChg chg="add mod">
          <ac:chgData name="Catherine Mastronardi" userId="dd933cef-e470-4aa0-849f-8e21cbe7d01b" providerId="ADAL" clId="{22DC6616-79A8-4BB3-BF3A-01ADFF64C406}" dt="2026-10-05T19:51:01.225" v="2341" actId="1076"/>
          <ac:picMkLst>
            <pc:docMk/>
            <pc:sldMk cId="3876061221" sldId="471"/>
            <ac:picMk id="6" creationId="{7405C7D0-4618-5448-8A17-DE653FEC2310}"/>
          </ac:picMkLst>
        </pc:picChg>
      </pc:sldChg>
      <pc:sldChg chg="addSp modSp add mod">
        <pc:chgData name="Catherine Mastronardi" userId="dd933cef-e470-4aa0-849f-8e21cbe7d01b" providerId="ADAL" clId="{22DC6616-79A8-4BB3-BF3A-01ADFF64C406}" dt="2026-10-06T13:12:53.251" v="3886" actId="1076"/>
        <pc:sldMkLst>
          <pc:docMk/>
          <pc:sldMk cId="408388184" sldId="473"/>
        </pc:sldMkLst>
        <pc:spChg chg="mod">
          <ac:chgData name="Catherine Mastronardi" userId="dd933cef-e470-4aa0-849f-8e21cbe7d01b" providerId="ADAL" clId="{22DC6616-79A8-4BB3-BF3A-01ADFF64C406}" dt="2026-10-05T16:37:12.268" v="612" actId="1076"/>
          <ac:spMkLst>
            <pc:docMk/>
            <pc:sldMk cId="408388184" sldId="473"/>
            <ac:spMk id="2" creationId="{714A9FFC-2CD2-47A1-68EA-9F63F9E263B0}"/>
          </ac:spMkLst>
        </pc:spChg>
        <pc:spChg chg="add mod">
          <ac:chgData name="Catherine Mastronardi" userId="dd933cef-e470-4aa0-849f-8e21cbe7d01b" providerId="ADAL" clId="{22DC6616-79A8-4BB3-BF3A-01ADFF64C406}" dt="2026-10-06T13:11:48.643" v="3883" actId="12"/>
          <ac:spMkLst>
            <pc:docMk/>
            <pc:sldMk cId="408388184" sldId="473"/>
            <ac:spMk id="4" creationId="{BB88780B-00E9-4CEE-1441-E1C6F9648C90}"/>
          </ac:spMkLst>
        </pc:spChg>
        <pc:picChg chg="add mod">
          <ac:chgData name="Catherine Mastronardi" userId="dd933cef-e470-4aa0-849f-8e21cbe7d01b" providerId="ADAL" clId="{22DC6616-79A8-4BB3-BF3A-01ADFF64C406}" dt="2026-10-06T13:12:53.251" v="3886" actId="1076"/>
          <ac:picMkLst>
            <pc:docMk/>
            <pc:sldMk cId="408388184" sldId="473"/>
            <ac:picMk id="6" creationId="{83D82DAB-B70D-3EA9-9D5E-BF5A2BF5444D}"/>
          </ac:picMkLst>
        </pc:picChg>
      </pc:sldChg>
      <pc:sldChg chg="addSp modSp add mod">
        <pc:chgData name="Catherine Mastronardi" userId="dd933cef-e470-4aa0-849f-8e21cbe7d01b" providerId="ADAL" clId="{22DC6616-79A8-4BB3-BF3A-01ADFF64C406}" dt="2026-10-05T16:37:02.940" v="607" actId="1076"/>
        <pc:sldMkLst>
          <pc:docMk/>
          <pc:sldMk cId="3076065955" sldId="474"/>
        </pc:sldMkLst>
        <pc:spChg chg="mod">
          <ac:chgData name="Catherine Mastronardi" userId="dd933cef-e470-4aa0-849f-8e21cbe7d01b" providerId="ADAL" clId="{22DC6616-79A8-4BB3-BF3A-01ADFF64C406}" dt="2026-10-05T16:37:02.940" v="607" actId="1076"/>
          <ac:spMkLst>
            <pc:docMk/>
            <pc:sldMk cId="3076065955" sldId="474"/>
            <ac:spMk id="2" creationId="{8E8CB60B-61BD-44BF-3A1D-EBE0E348ED5A}"/>
          </ac:spMkLst>
        </pc:spChg>
        <pc:spChg chg="add mod">
          <ac:chgData name="Catherine Mastronardi" userId="dd933cef-e470-4aa0-849f-8e21cbe7d01b" providerId="ADAL" clId="{22DC6616-79A8-4BB3-BF3A-01ADFF64C406}" dt="2026-10-05T14:07:10.341" v="428" actId="207"/>
          <ac:spMkLst>
            <pc:docMk/>
            <pc:sldMk cId="3076065955" sldId="474"/>
            <ac:spMk id="4" creationId="{D07B696B-231D-892D-1D9E-61CDDDE8748F}"/>
          </ac:spMkLst>
        </pc:spChg>
        <pc:picChg chg="add mod">
          <ac:chgData name="Catherine Mastronardi" userId="dd933cef-e470-4aa0-849f-8e21cbe7d01b" providerId="ADAL" clId="{22DC6616-79A8-4BB3-BF3A-01ADFF64C406}" dt="2026-10-05T14:06:26.145" v="413" actId="1076"/>
          <ac:picMkLst>
            <pc:docMk/>
            <pc:sldMk cId="3076065955" sldId="474"/>
            <ac:picMk id="6" creationId="{B44CC390-B5C0-1C02-19DB-DCD3EED4DDAB}"/>
          </ac:picMkLst>
        </pc:picChg>
      </pc:sldChg>
    </pc:docChg>
  </pc:docChgLst>
  <pc:docChgLst>
    <pc:chgData name="Catherine Mastronardi" userId="S::cmastronardi@connerstrong.com::dd933cef-e470-4aa0-849f-8e21cbe7d01b" providerId="AD" clId="Web-{090FFAD0-91C2-649E-AF6D-12A40AB6DEBC}"/>
    <pc:docChg chg="modSld">
      <pc:chgData name="Catherine Mastronardi" userId="S::cmastronardi@connerstrong.com::dd933cef-e470-4aa0-849f-8e21cbe7d01b" providerId="AD" clId="Web-{090FFAD0-91C2-649E-AF6D-12A40AB6DEBC}" dt="2026-10-08T13:52:42.434" v="5" actId="20577"/>
      <pc:docMkLst>
        <pc:docMk/>
      </pc:docMkLst>
      <pc:sldChg chg="modSp">
        <pc:chgData name="Catherine Mastronardi" userId="S::cmastronardi@connerstrong.com::dd933cef-e470-4aa0-849f-8e21cbe7d01b" providerId="AD" clId="Web-{090FFAD0-91C2-649E-AF6D-12A40AB6DEBC}" dt="2026-10-08T13:52:42.434" v="5" actId="20577"/>
        <pc:sldMkLst>
          <pc:docMk/>
          <pc:sldMk cId="1701098719" sldId="464"/>
        </pc:sldMkLst>
        <pc:spChg chg="mod">
          <ac:chgData name="Catherine Mastronardi" userId="S::cmastronardi@connerstrong.com::dd933cef-e470-4aa0-849f-8e21cbe7d01b" providerId="AD" clId="Web-{090FFAD0-91C2-649E-AF6D-12A40AB6DEBC}" dt="2026-10-08T13:52:42.434" v="5" actId="20577"/>
          <ac:spMkLst>
            <pc:docMk/>
            <pc:sldMk cId="1701098719" sldId="464"/>
            <ac:spMk id="3" creationId="{FE905688-D11A-A6F6-25A9-1366DA20CD3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ED24C849-B626-43C5-B2E0-09F6D1A6452A}" type="datetimeFigureOut">
              <a:rPr lang="en-US" smtClean="0"/>
              <a:t>10/14/2026</a:t>
            </a:fld>
            <a:endParaRPr lang="en-US"/>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F3229C54-477B-4475-9DE4-9E528E0DF97E}" type="slidenum">
              <a:rPr lang="en-US" smtClean="0"/>
              <a:t>‹#›</a:t>
            </a:fld>
            <a:endParaRPr lang="en-US"/>
          </a:p>
        </p:txBody>
      </p:sp>
    </p:spTree>
    <p:extLst>
      <p:ext uri="{BB962C8B-B14F-4D97-AF65-F5344CB8AC3E}">
        <p14:creationId xmlns:p14="http://schemas.microsoft.com/office/powerpoint/2010/main" val="41200228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Hello and welcome to the 2027 Springpoint Open Enrollment Employee Benefits Presentation</a:t>
            </a:r>
          </a:p>
        </p:txBody>
      </p:sp>
      <p:sp>
        <p:nvSpPr>
          <p:cNvPr id="4" name="Slide Number Placeholder 3"/>
          <p:cNvSpPr>
            <a:spLocks noGrp="1"/>
          </p:cNvSpPr>
          <p:nvPr>
            <p:ph type="sldNum" sz="quarter" idx="5"/>
          </p:nvPr>
        </p:nvSpPr>
        <p:spPr/>
        <p:txBody>
          <a:bodyPr/>
          <a:lstStyle/>
          <a:p>
            <a:fld id="{F3229C54-477B-4475-9DE4-9E528E0DF97E}" type="slidenum">
              <a:rPr lang="en-US" smtClean="0"/>
              <a:t>1</a:t>
            </a:fld>
            <a:endParaRPr lang="en-US"/>
          </a:p>
        </p:txBody>
      </p:sp>
    </p:spTree>
    <p:extLst>
      <p:ext uri="{BB962C8B-B14F-4D97-AF65-F5344CB8AC3E}">
        <p14:creationId xmlns:p14="http://schemas.microsoft.com/office/powerpoint/2010/main" val="14149243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Open Enrollment will begin on Monday, October 26</a:t>
            </a:r>
            <a:r>
              <a:rPr lang="en-US" baseline="30000"/>
              <a:t>th</a:t>
            </a:r>
            <a:r>
              <a:rPr lang="en-US"/>
              <a:t> and end on Monday, November 9th. </a:t>
            </a:r>
          </a:p>
          <a:p>
            <a:endParaRPr lang="en-US"/>
          </a:p>
          <a:p>
            <a:r>
              <a:rPr lang="en-US"/>
              <a:t>This year, open enrollment is PASSIVE, which means that if you do not actively make any changes to your benefit elections, all current coverage elections EXCEPT for your Flexible Spending Accounts or Commuter Benefits elections will automatically roll-over into 2027.</a:t>
            </a:r>
          </a:p>
          <a:p>
            <a:endParaRPr lang="en-US"/>
          </a:p>
          <a:p>
            <a:r>
              <a:rPr lang="en-US"/>
              <a:t>if you would like to participate in the Flexible Spending Accounts or Commuter benefits, you must make an active election every year. </a:t>
            </a:r>
          </a:p>
          <a:p>
            <a:endParaRPr lang="en-US"/>
          </a:p>
          <a:p>
            <a:r>
              <a:rPr lang="en-US"/>
              <a:t>The benefits you elect during Open Enrollment will be in effect from January 1, 2027 through December 31, 2027. </a:t>
            </a:r>
          </a:p>
          <a:p>
            <a:endParaRPr lang="en-US"/>
          </a:p>
          <a:p>
            <a:r>
              <a:rPr lang="en-US"/>
              <a:t>Note that once you have made any changes to your current elections, you will not be able to change them again until the next Open Enrollment period unless you experience a qualified change in status. </a:t>
            </a:r>
          </a:p>
          <a:p>
            <a:endParaRPr lang="en-US"/>
          </a:p>
          <a:p>
            <a:endParaRPr lang="en-US"/>
          </a:p>
        </p:txBody>
      </p:sp>
      <p:sp>
        <p:nvSpPr>
          <p:cNvPr id="4" name="Slide Number Placeholder 3"/>
          <p:cNvSpPr>
            <a:spLocks noGrp="1"/>
          </p:cNvSpPr>
          <p:nvPr>
            <p:ph type="sldNum" sz="quarter" idx="5"/>
          </p:nvPr>
        </p:nvSpPr>
        <p:spPr/>
        <p:txBody>
          <a:bodyPr/>
          <a:lstStyle/>
          <a:p>
            <a:fld id="{F3229C54-477B-4475-9DE4-9E528E0DF97E}" type="slidenum">
              <a:rPr lang="en-US" smtClean="0"/>
              <a:t>2</a:t>
            </a:fld>
            <a:endParaRPr lang="en-US"/>
          </a:p>
        </p:txBody>
      </p:sp>
    </p:spTree>
    <p:extLst>
      <p:ext uri="{BB962C8B-B14F-4D97-AF65-F5344CB8AC3E}">
        <p14:creationId xmlns:p14="http://schemas.microsoft.com/office/powerpoint/2010/main" val="40491036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What’s new for 2027?</a:t>
            </a:r>
          </a:p>
          <a:p>
            <a:endParaRPr lang="en-US"/>
          </a:p>
          <a:p>
            <a:r>
              <a:rPr lang="en-US"/>
              <a:t>In 2027, </a:t>
            </a:r>
          </a:p>
          <a:p>
            <a:endParaRPr lang="en-US"/>
          </a:p>
          <a:p>
            <a:pPr marL="171450" indent="-171450">
              <a:buFontTx/>
              <a:buChar char="-"/>
            </a:pPr>
            <a:r>
              <a:rPr lang="en-US"/>
              <a:t>Life and Disability benefits will be administered by Guardian. </a:t>
            </a:r>
          </a:p>
          <a:p>
            <a:pPr marL="171450" indent="-171450">
              <a:buFontTx/>
              <a:buChar char="-"/>
            </a:pPr>
            <a:r>
              <a:rPr lang="en-US"/>
              <a:t>Rula, an in-network mental health provider group, will be available to team members, </a:t>
            </a:r>
          </a:p>
          <a:p>
            <a:pPr marL="171450" indent="-171450">
              <a:buFontTx/>
              <a:buChar char="-"/>
            </a:pPr>
            <a:r>
              <a:rPr lang="en-US"/>
              <a:t>And team members may enroll in voluntary pet insurance through Nationwide. </a:t>
            </a:r>
          </a:p>
          <a:p>
            <a:pPr marL="171450" indent="-171450">
              <a:buFontTx/>
              <a:buChar char="-"/>
            </a:pPr>
            <a:endParaRPr lang="en-US"/>
          </a:p>
          <a:p>
            <a:pPr marL="171450" indent="-171450">
              <a:buFontTx/>
              <a:buChar char="-"/>
            </a:pPr>
            <a:r>
              <a:rPr lang="en-US"/>
              <a:t>Additionally, Wellness Challenges through Wellable are coming soon. More information will be announced in early 2027. </a:t>
            </a:r>
          </a:p>
          <a:p>
            <a:pPr marL="171450" indent="-171450">
              <a:buFontTx/>
              <a:buChar char="-"/>
            </a:pPr>
            <a:endParaRPr lang="en-US"/>
          </a:p>
          <a:p>
            <a:pPr marL="0" indent="0">
              <a:buFontTx/>
              <a:buNone/>
            </a:pPr>
            <a:r>
              <a:rPr lang="en-US"/>
              <a:t>We will discuss each of these new benefits further in the coming slides. </a:t>
            </a:r>
          </a:p>
          <a:p>
            <a:pPr marL="171450" indent="-171450">
              <a:buFontTx/>
              <a:buChar char="-"/>
            </a:pPr>
            <a:endParaRPr lang="en-US"/>
          </a:p>
          <a:p>
            <a:endParaRPr lang="en-US"/>
          </a:p>
        </p:txBody>
      </p:sp>
      <p:sp>
        <p:nvSpPr>
          <p:cNvPr id="4" name="Slide Number Placeholder 3"/>
          <p:cNvSpPr>
            <a:spLocks noGrp="1"/>
          </p:cNvSpPr>
          <p:nvPr>
            <p:ph type="sldNum" sz="quarter" idx="5"/>
          </p:nvPr>
        </p:nvSpPr>
        <p:spPr/>
        <p:txBody>
          <a:bodyPr/>
          <a:lstStyle/>
          <a:p>
            <a:fld id="{F3229C54-477B-4475-9DE4-9E528E0DF97E}" type="slidenum">
              <a:rPr lang="en-US" smtClean="0"/>
              <a:t>3</a:t>
            </a:fld>
            <a:endParaRPr lang="en-US"/>
          </a:p>
        </p:txBody>
      </p:sp>
    </p:spTree>
    <p:extLst>
      <p:ext uri="{BB962C8B-B14F-4D97-AF65-F5344CB8AC3E}">
        <p14:creationId xmlns:p14="http://schemas.microsoft.com/office/powerpoint/2010/main" val="41279863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For 2027, Basic and Supplemental Life Insurance will be administered by Guardian! </a:t>
            </a:r>
          </a:p>
          <a:p>
            <a:endParaRPr lang="en-US"/>
          </a:p>
          <a:p>
            <a:r>
              <a:rPr lang="en-US"/>
              <a:t>The chart below </a:t>
            </a:r>
          </a:p>
        </p:txBody>
      </p:sp>
      <p:sp>
        <p:nvSpPr>
          <p:cNvPr id="4" name="Slide Number Placeholder 3"/>
          <p:cNvSpPr>
            <a:spLocks noGrp="1"/>
          </p:cNvSpPr>
          <p:nvPr>
            <p:ph type="sldNum" sz="quarter" idx="5"/>
          </p:nvPr>
        </p:nvSpPr>
        <p:spPr/>
        <p:txBody>
          <a:bodyPr/>
          <a:lstStyle/>
          <a:p>
            <a:fld id="{F3229C54-477B-4475-9DE4-9E528E0DF97E}" type="slidenum">
              <a:rPr lang="en-US" smtClean="0"/>
              <a:t>4</a:t>
            </a:fld>
            <a:endParaRPr lang="en-US"/>
          </a:p>
        </p:txBody>
      </p:sp>
    </p:spTree>
    <p:extLst>
      <p:ext uri="{BB962C8B-B14F-4D97-AF65-F5344CB8AC3E}">
        <p14:creationId xmlns:p14="http://schemas.microsoft.com/office/powerpoint/2010/main" val="39584083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18B15-9BB3-3997-5564-377436D9E9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31A6C7-9428-6876-01E7-E97F0FA8CB3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651A7BF-D1A1-0209-D597-3DB0533278D9}"/>
              </a:ext>
            </a:extLst>
          </p:cNvPr>
          <p:cNvSpPr>
            <a:spLocks noGrp="1"/>
          </p:cNvSpPr>
          <p:nvPr>
            <p:ph type="body" idx="1"/>
          </p:nvPr>
        </p:nvSpPr>
        <p:spPr/>
        <p:txBody>
          <a:bodyPr/>
          <a:lstStyle/>
          <a:p>
            <a:r>
              <a:rPr lang="en-US"/>
              <a:t>What’s new for 2027?</a:t>
            </a:r>
          </a:p>
          <a:p>
            <a:endParaRPr lang="en-US"/>
          </a:p>
          <a:p>
            <a:r>
              <a:rPr lang="en-US"/>
              <a:t>In 2027, We will be introducing the Aetna Fitness Reimbursement Program with Husk Wellness and a Whole Life Benefit with Long-Care through CHUBB. </a:t>
            </a:r>
          </a:p>
          <a:p>
            <a:endParaRPr lang="en-US"/>
          </a:p>
          <a:p>
            <a:r>
              <a:rPr lang="en-US"/>
              <a:t>Reminders! Utopia WellCare and the Resources for Living Employee Assistance Program are helpful wellness resources that are still available in 2026. </a:t>
            </a:r>
          </a:p>
          <a:p>
            <a:endParaRPr lang="en-US"/>
          </a:p>
          <a:p>
            <a:r>
              <a:rPr lang="en-US"/>
              <a:t>Additionally, Aetna will be providing new medical ID cards electronically. Be sure to check the BenePortal for information on how to access your new medical id card via the Aetna Mobile app. </a:t>
            </a:r>
          </a:p>
          <a:p>
            <a:endParaRPr lang="en-US"/>
          </a:p>
          <a:p>
            <a:r>
              <a:rPr lang="en-US"/>
              <a:t>Remember that $660 from your HealthCare Flexible Spending Account can be rolled over into 2026 IF you continue to elect to enroll in the Flexible Spending account for the 2026 plan year. </a:t>
            </a:r>
          </a:p>
        </p:txBody>
      </p:sp>
      <p:sp>
        <p:nvSpPr>
          <p:cNvPr id="4" name="Slide Number Placeholder 3">
            <a:extLst>
              <a:ext uri="{FF2B5EF4-FFF2-40B4-BE49-F238E27FC236}">
                <a16:creationId xmlns:a16="http://schemas.microsoft.com/office/drawing/2014/main" id="{82083CE8-BF54-0EC7-60E3-22DD8F2BB846}"/>
              </a:ext>
            </a:extLst>
          </p:cNvPr>
          <p:cNvSpPr>
            <a:spLocks noGrp="1"/>
          </p:cNvSpPr>
          <p:nvPr>
            <p:ph type="sldNum" sz="quarter" idx="5"/>
          </p:nvPr>
        </p:nvSpPr>
        <p:spPr/>
        <p:txBody>
          <a:bodyPr/>
          <a:lstStyle/>
          <a:p>
            <a:fld id="{F3229C54-477B-4475-9DE4-9E528E0DF97E}" type="slidenum">
              <a:rPr lang="en-US" smtClean="0"/>
              <a:t>6</a:t>
            </a:fld>
            <a:endParaRPr lang="en-US"/>
          </a:p>
        </p:txBody>
      </p:sp>
    </p:spTree>
    <p:extLst>
      <p:ext uri="{BB962C8B-B14F-4D97-AF65-F5344CB8AC3E}">
        <p14:creationId xmlns:p14="http://schemas.microsoft.com/office/powerpoint/2010/main" val="6993291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7E6DC9-96BF-CF9A-FE9F-6273EFD772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5CE0FB-61A3-7576-54BB-44B0773AE9D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FA91196-5061-5162-1FCD-0C97B60A4C1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2112116-6AC8-C037-6DEE-954AAB279F45}"/>
              </a:ext>
            </a:extLst>
          </p:cNvPr>
          <p:cNvSpPr>
            <a:spLocks noGrp="1"/>
          </p:cNvSpPr>
          <p:nvPr>
            <p:ph type="sldNum" sz="quarter" idx="5"/>
          </p:nvPr>
        </p:nvSpPr>
        <p:spPr/>
        <p:txBody>
          <a:bodyPr/>
          <a:lstStyle/>
          <a:p>
            <a:fld id="{F3229C54-477B-4475-9DE4-9E528E0DF97E}" type="slidenum">
              <a:rPr lang="en-US" smtClean="0"/>
              <a:t>7</a:t>
            </a:fld>
            <a:endParaRPr lang="en-US"/>
          </a:p>
        </p:txBody>
      </p:sp>
    </p:spTree>
    <p:extLst>
      <p:ext uri="{BB962C8B-B14F-4D97-AF65-F5344CB8AC3E}">
        <p14:creationId xmlns:p14="http://schemas.microsoft.com/office/powerpoint/2010/main" val="7036558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CAE0EE-84E7-9BDB-5CDD-EBDE8D12CA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4EDDFD-16AD-E6D8-9D5D-20B94A5493D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1294F87-77E4-9175-7900-15F577506A8C}"/>
              </a:ext>
            </a:extLst>
          </p:cNvPr>
          <p:cNvSpPr>
            <a:spLocks noGrp="1"/>
          </p:cNvSpPr>
          <p:nvPr>
            <p:ph type="body" idx="1"/>
          </p:nvPr>
        </p:nvSpPr>
        <p:spPr/>
        <p:txBody>
          <a:bodyPr/>
          <a:lstStyle/>
          <a:p>
            <a:r>
              <a:rPr lang="en-US"/>
              <a:t>What’s new for 2027?</a:t>
            </a:r>
          </a:p>
          <a:p>
            <a:endParaRPr lang="en-US"/>
          </a:p>
          <a:p>
            <a:r>
              <a:rPr lang="en-US"/>
              <a:t>In 2027, We will be introducing the Aetna Fitness Reimbursement Program with Husk Wellness and a Whole Life Benefit with Long-Care through CHUBB. </a:t>
            </a:r>
          </a:p>
          <a:p>
            <a:endParaRPr lang="en-US"/>
          </a:p>
          <a:p>
            <a:r>
              <a:rPr lang="en-US"/>
              <a:t>Reminders! Utopia WellCare and the Resources for Living Employee Assistance Program are helpful wellness resources that are still available in 2026. </a:t>
            </a:r>
          </a:p>
          <a:p>
            <a:endParaRPr lang="en-US"/>
          </a:p>
          <a:p>
            <a:r>
              <a:rPr lang="en-US"/>
              <a:t>Additionally, Aetna will be providing new medical ID cards electronically. Be sure to check the BenePortal for information on how to access your new medical id card via the Aetna Mobile app. </a:t>
            </a:r>
          </a:p>
          <a:p>
            <a:endParaRPr lang="en-US"/>
          </a:p>
          <a:p>
            <a:r>
              <a:rPr lang="en-US"/>
              <a:t>Remember that $660 from your HealthCare Flexible Spending Account can be rolled over into 2026 IF you continue to elect to enroll in the Flexible Spending account for the 2026 plan year. </a:t>
            </a:r>
          </a:p>
        </p:txBody>
      </p:sp>
      <p:sp>
        <p:nvSpPr>
          <p:cNvPr id="4" name="Slide Number Placeholder 3">
            <a:extLst>
              <a:ext uri="{FF2B5EF4-FFF2-40B4-BE49-F238E27FC236}">
                <a16:creationId xmlns:a16="http://schemas.microsoft.com/office/drawing/2014/main" id="{2BF55940-A726-C11D-BDF9-1A1886E5E808}"/>
              </a:ext>
            </a:extLst>
          </p:cNvPr>
          <p:cNvSpPr>
            <a:spLocks noGrp="1"/>
          </p:cNvSpPr>
          <p:nvPr>
            <p:ph type="sldNum" sz="quarter" idx="5"/>
          </p:nvPr>
        </p:nvSpPr>
        <p:spPr/>
        <p:txBody>
          <a:bodyPr/>
          <a:lstStyle/>
          <a:p>
            <a:fld id="{F3229C54-477B-4475-9DE4-9E528E0DF97E}" type="slidenum">
              <a:rPr lang="en-US" smtClean="0"/>
              <a:t>8</a:t>
            </a:fld>
            <a:endParaRPr lang="en-US"/>
          </a:p>
        </p:txBody>
      </p:sp>
    </p:spTree>
    <p:extLst>
      <p:ext uri="{BB962C8B-B14F-4D97-AF65-F5344CB8AC3E}">
        <p14:creationId xmlns:p14="http://schemas.microsoft.com/office/powerpoint/2010/main" val="19240420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2F5EA7-678C-0687-D6BA-3D9B3ADE64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0A1A84-47A6-422D-55C8-FD6F8A70521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7B97DE9-67AD-565F-F037-A5D4D1036B26}"/>
              </a:ext>
            </a:extLst>
          </p:cNvPr>
          <p:cNvSpPr>
            <a:spLocks noGrp="1"/>
          </p:cNvSpPr>
          <p:nvPr>
            <p:ph type="body" idx="1"/>
          </p:nvPr>
        </p:nvSpPr>
        <p:spPr/>
        <p:txBody>
          <a:bodyPr/>
          <a:lstStyle/>
          <a:p>
            <a:r>
              <a:rPr lang="en-US"/>
              <a:t>What’s new for 2027?</a:t>
            </a:r>
          </a:p>
          <a:p>
            <a:endParaRPr lang="en-US"/>
          </a:p>
          <a:p>
            <a:r>
              <a:rPr lang="en-US"/>
              <a:t>In 2027, We will be introducing the Aetna Fitness Reimbursement Program with Husk Wellness and a Whole Life Benefit with Long-Care through CHUBB. </a:t>
            </a:r>
          </a:p>
          <a:p>
            <a:endParaRPr lang="en-US"/>
          </a:p>
          <a:p>
            <a:r>
              <a:rPr lang="en-US"/>
              <a:t>Reminders! Utopia WellCare and the Resources for Living Employee Assistance Program are helpful wellness resources that are still available in 2026. </a:t>
            </a:r>
          </a:p>
          <a:p>
            <a:endParaRPr lang="en-US"/>
          </a:p>
          <a:p>
            <a:r>
              <a:rPr lang="en-US"/>
              <a:t>Additionally, Aetna will be providing new medical ID cards electronically. Be sure to check the BenePortal for information on how to access your new medical id card via the Aetna Mobile app. </a:t>
            </a:r>
          </a:p>
          <a:p>
            <a:endParaRPr lang="en-US"/>
          </a:p>
          <a:p>
            <a:r>
              <a:rPr lang="en-US"/>
              <a:t>Remember that $660 from your HealthCare Flexible Spending Account can be rolled over into 2026 IF you continue to elect to enroll in the Flexible Spending account for the 2026 plan year. </a:t>
            </a:r>
          </a:p>
        </p:txBody>
      </p:sp>
      <p:sp>
        <p:nvSpPr>
          <p:cNvPr id="4" name="Slide Number Placeholder 3">
            <a:extLst>
              <a:ext uri="{FF2B5EF4-FFF2-40B4-BE49-F238E27FC236}">
                <a16:creationId xmlns:a16="http://schemas.microsoft.com/office/drawing/2014/main" id="{8877D5C3-9E51-CE12-9CA7-CFBBD507852C}"/>
              </a:ext>
            </a:extLst>
          </p:cNvPr>
          <p:cNvSpPr>
            <a:spLocks noGrp="1"/>
          </p:cNvSpPr>
          <p:nvPr>
            <p:ph type="sldNum" sz="quarter" idx="5"/>
          </p:nvPr>
        </p:nvSpPr>
        <p:spPr/>
        <p:txBody>
          <a:bodyPr/>
          <a:lstStyle/>
          <a:p>
            <a:fld id="{F3229C54-477B-4475-9DE4-9E528E0DF97E}" type="slidenum">
              <a:rPr lang="en-US" smtClean="0"/>
              <a:t>9</a:t>
            </a:fld>
            <a:endParaRPr lang="en-US"/>
          </a:p>
        </p:txBody>
      </p:sp>
    </p:spTree>
    <p:extLst>
      <p:ext uri="{BB962C8B-B14F-4D97-AF65-F5344CB8AC3E}">
        <p14:creationId xmlns:p14="http://schemas.microsoft.com/office/powerpoint/2010/main" val="41550296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b="0" i="0" u="none" strike="noStrike" kern="1200">
                <a:solidFill>
                  <a:schemeClr val="tx1"/>
                </a:solidFill>
                <a:effectLst/>
                <a:latin typeface="+mn-lt"/>
                <a:ea typeface="+mn-ea"/>
                <a:cs typeface="+mn-cs"/>
              </a:rPr>
              <a:t>IF you are working 30 or more hours per week you are eligible to enroll in Springpoint’s Benefits; You may also elect coverage for your eligible dependents with proof of dependency and marital status. Please refer to your benefits guide for a listing of eligible dependents</a:t>
            </a:r>
            <a:endParaRPr lang="en-US"/>
          </a:p>
        </p:txBody>
      </p:sp>
      <p:sp>
        <p:nvSpPr>
          <p:cNvPr id="4" name="Slide Number Placeholder 3"/>
          <p:cNvSpPr>
            <a:spLocks noGrp="1"/>
          </p:cNvSpPr>
          <p:nvPr>
            <p:ph type="sldNum" sz="quarter" idx="5"/>
          </p:nvPr>
        </p:nvSpPr>
        <p:spPr/>
        <p:txBody>
          <a:bodyPr/>
          <a:lstStyle/>
          <a:p>
            <a:fld id="{F3229C54-477B-4475-9DE4-9E528E0DF97E}" type="slidenum">
              <a:rPr lang="en-US" smtClean="0"/>
              <a:t>10</a:t>
            </a:fld>
            <a:endParaRPr lang="en-US"/>
          </a:p>
        </p:txBody>
      </p:sp>
    </p:spTree>
    <p:extLst>
      <p:ext uri="{BB962C8B-B14F-4D97-AF65-F5344CB8AC3E}">
        <p14:creationId xmlns:p14="http://schemas.microsoft.com/office/powerpoint/2010/main" val="34106216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2026 Medical and Prescription Benefits </a:t>
            </a:r>
          </a:p>
        </p:txBody>
      </p:sp>
      <p:sp>
        <p:nvSpPr>
          <p:cNvPr id="4" name="Slide Number Placeholder 3"/>
          <p:cNvSpPr>
            <a:spLocks noGrp="1"/>
          </p:cNvSpPr>
          <p:nvPr>
            <p:ph type="sldNum" sz="quarter" idx="5"/>
          </p:nvPr>
        </p:nvSpPr>
        <p:spPr/>
        <p:txBody>
          <a:bodyPr/>
          <a:lstStyle/>
          <a:p>
            <a:fld id="{F3229C54-477B-4475-9DE4-9E528E0DF97E}" type="slidenum">
              <a:rPr lang="en-US" smtClean="0"/>
              <a:t>11</a:t>
            </a:fld>
            <a:endParaRPr lang="en-US"/>
          </a:p>
        </p:txBody>
      </p:sp>
    </p:spTree>
    <p:extLst>
      <p:ext uri="{BB962C8B-B14F-4D97-AF65-F5344CB8AC3E}">
        <p14:creationId xmlns:p14="http://schemas.microsoft.com/office/powerpoint/2010/main" val="42756586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Springpoint will continue to offer 2 medical plan options administered by Aetna: The Core and Basic Plans. There will be no plan design changes to either plan in 2027. </a:t>
            </a:r>
          </a:p>
          <a:p>
            <a:endParaRPr lang="en-US"/>
          </a:p>
          <a:p>
            <a:r>
              <a:rPr lang="en-US"/>
              <a:t>The furthest left column identifies some of the key benefit components, and the following columns show the level of coverage available under each plan option. </a:t>
            </a:r>
          </a:p>
        </p:txBody>
      </p:sp>
      <p:sp>
        <p:nvSpPr>
          <p:cNvPr id="4" name="Slide Number Placeholder 3"/>
          <p:cNvSpPr>
            <a:spLocks noGrp="1"/>
          </p:cNvSpPr>
          <p:nvPr>
            <p:ph type="sldNum" sz="quarter" idx="5"/>
          </p:nvPr>
        </p:nvSpPr>
        <p:spPr/>
        <p:txBody>
          <a:bodyPr/>
          <a:lstStyle/>
          <a:p>
            <a:fld id="{F3229C54-477B-4475-9DE4-9E528E0DF97E}" type="slidenum">
              <a:rPr lang="en-US" smtClean="0"/>
              <a:t>12</a:t>
            </a:fld>
            <a:endParaRPr lang="en-US"/>
          </a:p>
        </p:txBody>
      </p:sp>
    </p:spTree>
    <p:extLst>
      <p:ext uri="{BB962C8B-B14F-4D97-AF65-F5344CB8AC3E}">
        <p14:creationId xmlns:p14="http://schemas.microsoft.com/office/powerpoint/2010/main" val="35399573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CVS Health Virtual Care will remain available in 2027. With CVS Health Virtual Care, you will have access to board certified, telemedicine trained doctors via phone or video to resolve minor medical issues quickly and conveniently. </a:t>
            </a:r>
          </a:p>
          <a:p>
            <a:endParaRPr lang="en-US"/>
          </a:p>
          <a:p>
            <a:r>
              <a:rPr lang="en-US"/>
              <a:t>Common reasons to use CVS Health Virtual Care include General medicine issues, dermatology, and mental health issues. – all of which have a $0 copay. </a:t>
            </a:r>
          </a:p>
          <a:p>
            <a:endParaRPr lang="en-US"/>
          </a:p>
          <a:p>
            <a:r>
              <a:rPr lang="en-US"/>
              <a:t>For more information, please refer to the BenePortal. </a:t>
            </a:r>
          </a:p>
        </p:txBody>
      </p:sp>
      <p:sp>
        <p:nvSpPr>
          <p:cNvPr id="4" name="Slide Number Placeholder 3"/>
          <p:cNvSpPr>
            <a:spLocks noGrp="1"/>
          </p:cNvSpPr>
          <p:nvPr>
            <p:ph type="sldNum" sz="quarter" idx="5"/>
          </p:nvPr>
        </p:nvSpPr>
        <p:spPr/>
        <p:txBody>
          <a:bodyPr/>
          <a:lstStyle/>
          <a:p>
            <a:fld id="{F3229C54-477B-4475-9DE4-9E528E0DF97E}" type="slidenum">
              <a:rPr lang="en-US" smtClean="0"/>
              <a:t>13</a:t>
            </a:fld>
            <a:endParaRPr lang="en-US"/>
          </a:p>
        </p:txBody>
      </p:sp>
    </p:spTree>
    <p:extLst>
      <p:ext uri="{BB962C8B-B14F-4D97-AF65-F5344CB8AC3E}">
        <p14:creationId xmlns:p14="http://schemas.microsoft.com/office/powerpoint/2010/main" val="17831212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a:xfrm>
            <a:off x="438150" y="704850"/>
            <a:ext cx="6135688" cy="3452813"/>
          </a:xfrm>
          <a:ln/>
        </p:spPr>
        <p:txBody>
          <a:bodyPr/>
          <a:lstStyle/>
          <a:p>
            <a:endParaRPr lang="en-US"/>
          </a:p>
        </p:txBody>
      </p:sp>
      <p:sp>
        <p:nvSpPr>
          <p:cNvPr id="7171" name="Notes Placeholder 2"/>
          <p:cNvSpPr>
            <a:spLocks noGrp="1"/>
          </p:cNvSpPr>
          <p:nvPr>
            <p:ph type="body" idx="1"/>
          </p:nvPr>
        </p:nvSpPr>
        <p:spPr>
          <a:xfrm>
            <a:off x="470099" y="4394579"/>
            <a:ext cx="6071724" cy="4236256"/>
          </a:xfrm>
        </p:spPr>
        <p:txBody>
          <a:bodyPr/>
          <a:lstStyle/>
          <a:p>
            <a:pPr>
              <a:spcBef>
                <a:spcPts val="0"/>
              </a:spcBef>
              <a:buClr>
                <a:schemeClr val="tx2"/>
              </a:buClr>
              <a:defRPr/>
            </a:pPr>
            <a:r>
              <a:rPr lang="en-US" sz="900" kern="0">
                <a:latin typeface="Raleway Light" pitchFamily="2" charset="0"/>
              </a:rPr>
              <a:t>Aetna offers many discounts to its members through the Choose Healthy program.  Some of the available discounted services include: </a:t>
            </a:r>
          </a:p>
          <a:p>
            <a:pPr>
              <a:spcBef>
                <a:spcPts val="0"/>
              </a:spcBef>
              <a:buClr>
                <a:schemeClr val="tx2"/>
              </a:buClr>
              <a:defRPr/>
            </a:pPr>
            <a:endParaRPr lang="en-US" sz="900" kern="0">
              <a:latin typeface="Raleway Light" pitchFamily="2" charset="0"/>
            </a:endParaRPr>
          </a:p>
          <a:p>
            <a:pPr marL="171450" indent="-171450">
              <a:spcBef>
                <a:spcPts val="0"/>
              </a:spcBef>
              <a:buClr>
                <a:schemeClr val="tx2"/>
              </a:buClr>
              <a:buFontTx/>
              <a:buChar char="-"/>
              <a:defRPr/>
            </a:pPr>
            <a:r>
              <a:rPr lang="en-US" sz="900" kern="0">
                <a:latin typeface="Raleway Light" pitchFamily="2" charset="0"/>
              </a:rPr>
              <a:t>Massage therapy</a:t>
            </a:r>
          </a:p>
          <a:p>
            <a:pPr marL="171450" indent="-171450">
              <a:spcBef>
                <a:spcPts val="0"/>
              </a:spcBef>
              <a:buClr>
                <a:schemeClr val="tx2"/>
              </a:buClr>
              <a:buFontTx/>
              <a:buChar char="-"/>
              <a:defRPr/>
            </a:pPr>
            <a:r>
              <a:rPr lang="en-US" sz="900" kern="0">
                <a:latin typeface="Raleway Light" pitchFamily="2" charset="0"/>
              </a:rPr>
              <a:t>Acupuncture</a:t>
            </a:r>
          </a:p>
          <a:p>
            <a:pPr marL="171450" indent="-171450">
              <a:spcBef>
                <a:spcPts val="0"/>
              </a:spcBef>
              <a:buClr>
                <a:schemeClr val="tx2"/>
              </a:buClr>
              <a:buFontTx/>
              <a:buChar char="-"/>
              <a:defRPr/>
            </a:pPr>
            <a:r>
              <a:rPr lang="en-US" sz="900" kern="0">
                <a:latin typeface="Raleway Light" pitchFamily="2" charset="0"/>
              </a:rPr>
              <a:t>Nutrition services </a:t>
            </a:r>
          </a:p>
          <a:p>
            <a:pPr marL="171450" indent="-171450">
              <a:spcBef>
                <a:spcPts val="0"/>
              </a:spcBef>
              <a:buClr>
                <a:schemeClr val="tx2"/>
              </a:buClr>
              <a:buFontTx/>
              <a:buChar char="-"/>
              <a:defRPr/>
            </a:pPr>
            <a:r>
              <a:rPr lang="en-US" sz="900" kern="0">
                <a:latin typeface="Raleway Light" pitchFamily="2" charset="0"/>
              </a:rPr>
              <a:t>And Health and fitness products</a:t>
            </a:r>
          </a:p>
          <a:p>
            <a:pPr marL="171450" indent="-171450">
              <a:spcBef>
                <a:spcPts val="0"/>
              </a:spcBef>
              <a:buClr>
                <a:schemeClr val="tx2"/>
              </a:buClr>
              <a:buFontTx/>
              <a:buChar char="-"/>
              <a:defRPr/>
            </a:pPr>
            <a:endParaRPr lang="en-US" sz="900" kern="0">
              <a:latin typeface="Raleway Light" pitchFamily="2" charset="0"/>
            </a:endParaRPr>
          </a:p>
          <a:p>
            <a:pPr marL="0" indent="0">
              <a:spcBef>
                <a:spcPts val="0"/>
              </a:spcBef>
              <a:buClr>
                <a:schemeClr val="tx2"/>
              </a:buClr>
              <a:buFontTx/>
              <a:buNone/>
              <a:defRPr/>
            </a:pPr>
            <a:r>
              <a:rPr lang="en-US" sz="900" kern="0">
                <a:latin typeface="Raleway Light" pitchFamily="2" charset="0"/>
              </a:rPr>
              <a:t>To access these discounts, visit Aetna.com and check out the health and wellness tab.</a:t>
            </a:r>
          </a:p>
        </p:txBody>
      </p:sp>
      <p:sp>
        <p:nvSpPr>
          <p:cNvPr id="11268" name="Slide Number Placeholder 3"/>
          <p:cNvSpPr>
            <a:spLocks noGrp="1"/>
          </p:cNvSpPr>
          <p:nvPr>
            <p:ph type="sldNum" sz="quarter" idx="5"/>
          </p:nvPr>
        </p:nvSpPr>
        <p:spPr>
          <a:noFill/>
        </p:spPr>
        <p:txBody>
          <a:bodyPr/>
          <a:lstStyle>
            <a:lvl1pPr>
              <a:spcBef>
                <a:spcPct val="30000"/>
              </a:spcBef>
              <a:defRPr kumimoji="1" sz="1200">
                <a:solidFill>
                  <a:schemeClr val="tx1"/>
                </a:solidFill>
                <a:latin typeface="Times New Roman" panose="02020603050405020304" pitchFamily="18" charset="0"/>
              </a:defRPr>
            </a:lvl1pPr>
            <a:lvl2pPr marL="749794" indent="-286146">
              <a:spcBef>
                <a:spcPct val="30000"/>
              </a:spcBef>
              <a:defRPr kumimoji="1" sz="1200">
                <a:solidFill>
                  <a:schemeClr val="tx1"/>
                </a:solidFill>
                <a:latin typeface="Times New Roman" panose="02020603050405020304" pitchFamily="18" charset="0"/>
              </a:defRPr>
            </a:lvl2pPr>
            <a:lvl3pPr marL="1156825" indent="-229529">
              <a:spcBef>
                <a:spcPct val="30000"/>
              </a:spcBef>
              <a:defRPr kumimoji="1" sz="1200">
                <a:solidFill>
                  <a:schemeClr val="tx1"/>
                </a:solidFill>
                <a:latin typeface="Times New Roman" panose="02020603050405020304" pitchFamily="18" charset="0"/>
              </a:defRPr>
            </a:lvl3pPr>
            <a:lvl4pPr marL="1618942" indent="-229529">
              <a:spcBef>
                <a:spcPct val="30000"/>
              </a:spcBef>
              <a:defRPr kumimoji="1" sz="1200">
                <a:solidFill>
                  <a:schemeClr val="tx1"/>
                </a:solidFill>
                <a:latin typeface="Times New Roman" panose="02020603050405020304" pitchFamily="18" charset="0"/>
              </a:defRPr>
            </a:lvl4pPr>
            <a:lvl5pPr marL="2081060" indent="-229529">
              <a:spcBef>
                <a:spcPct val="30000"/>
              </a:spcBef>
              <a:defRPr kumimoji="1" sz="1200">
                <a:solidFill>
                  <a:schemeClr val="tx1"/>
                </a:solidFill>
                <a:latin typeface="Times New Roman" panose="02020603050405020304" pitchFamily="18" charset="0"/>
              </a:defRPr>
            </a:lvl5pPr>
            <a:lvl6pPr marL="2521755" indent="-229529" eaLnBrk="0" fontAlgn="base" hangingPunct="0">
              <a:spcBef>
                <a:spcPct val="30000"/>
              </a:spcBef>
              <a:spcAft>
                <a:spcPct val="0"/>
              </a:spcAft>
              <a:defRPr kumimoji="1" sz="1200">
                <a:solidFill>
                  <a:schemeClr val="tx1"/>
                </a:solidFill>
                <a:latin typeface="Times New Roman" panose="02020603050405020304" pitchFamily="18" charset="0"/>
              </a:defRPr>
            </a:lvl6pPr>
            <a:lvl7pPr marL="2962450" indent="-229529" eaLnBrk="0" fontAlgn="base" hangingPunct="0">
              <a:spcBef>
                <a:spcPct val="30000"/>
              </a:spcBef>
              <a:spcAft>
                <a:spcPct val="0"/>
              </a:spcAft>
              <a:defRPr kumimoji="1" sz="1200">
                <a:solidFill>
                  <a:schemeClr val="tx1"/>
                </a:solidFill>
                <a:latin typeface="Times New Roman" panose="02020603050405020304" pitchFamily="18" charset="0"/>
              </a:defRPr>
            </a:lvl7pPr>
            <a:lvl8pPr marL="3403145" indent="-229529" eaLnBrk="0" fontAlgn="base" hangingPunct="0">
              <a:spcBef>
                <a:spcPct val="30000"/>
              </a:spcBef>
              <a:spcAft>
                <a:spcPct val="0"/>
              </a:spcAft>
              <a:defRPr kumimoji="1" sz="1200">
                <a:solidFill>
                  <a:schemeClr val="tx1"/>
                </a:solidFill>
                <a:latin typeface="Times New Roman" panose="02020603050405020304" pitchFamily="18" charset="0"/>
              </a:defRPr>
            </a:lvl8pPr>
            <a:lvl9pPr marL="3843840" indent="-229529"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0"/>
              </a:spcBef>
            </a:pPr>
            <a:fld id="{5300288A-35F6-4DAA-9936-F64E93CEC139}" type="slidenum">
              <a:rPr kumimoji="0" lang="en-US" altLang="en-US" smtClean="0">
                <a:solidFill>
                  <a:srgbClr val="800080"/>
                </a:solidFill>
              </a:rPr>
              <a:pPr>
                <a:spcBef>
                  <a:spcPct val="0"/>
                </a:spcBef>
              </a:pPr>
              <a:t>14</a:t>
            </a:fld>
            <a:endParaRPr kumimoji="0" lang="en-US" altLang="en-US">
              <a:solidFill>
                <a:srgbClr val="800080"/>
              </a:solidFill>
            </a:endParaRPr>
          </a:p>
        </p:txBody>
      </p:sp>
    </p:spTree>
    <p:extLst>
      <p:ext uri="{BB962C8B-B14F-4D97-AF65-F5344CB8AC3E}">
        <p14:creationId xmlns:p14="http://schemas.microsoft.com/office/powerpoint/2010/main" val="5861410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b="0" i="0" u="none" strike="noStrike" kern="1200">
                <a:solidFill>
                  <a:schemeClr val="tx1"/>
                </a:solidFill>
                <a:effectLst/>
                <a:latin typeface="+mn-lt"/>
                <a:ea typeface="+mn-ea"/>
                <a:cs typeface="+mn-cs"/>
              </a:rPr>
              <a:t>When you enroll in medical coverage you will automatically have prescription coverage through express scripts and administered by RxBenefits. There are no changes to the prescription plan in for 2027. As a reminder, if you use the mail order program for your maintenance medications you will receive up to a 90-day supply for less than the cost of three retail fills. </a:t>
            </a:r>
            <a:endParaRPr lang="en-US"/>
          </a:p>
        </p:txBody>
      </p:sp>
      <p:sp>
        <p:nvSpPr>
          <p:cNvPr id="4" name="Slide Number Placeholder 3"/>
          <p:cNvSpPr>
            <a:spLocks noGrp="1"/>
          </p:cNvSpPr>
          <p:nvPr>
            <p:ph type="sldNum" sz="quarter" idx="5"/>
          </p:nvPr>
        </p:nvSpPr>
        <p:spPr/>
        <p:txBody>
          <a:bodyPr/>
          <a:lstStyle/>
          <a:p>
            <a:fld id="{F3229C54-477B-4475-9DE4-9E528E0DF97E}" type="slidenum">
              <a:rPr lang="en-US" smtClean="0"/>
              <a:t>15</a:t>
            </a:fld>
            <a:endParaRPr lang="en-US"/>
          </a:p>
        </p:txBody>
      </p:sp>
    </p:spTree>
    <p:extLst>
      <p:ext uri="{BB962C8B-B14F-4D97-AF65-F5344CB8AC3E}">
        <p14:creationId xmlns:p14="http://schemas.microsoft.com/office/powerpoint/2010/main" val="8990171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There will be minimal changes to medical and pharmacy plan contributions for 2027. New payroll deductions will appear in the first paycheck of January 2027. There are several factors which determine your contribution amount: </a:t>
            </a:r>
          </a:p>
          <a:p>
            <a:pPr marL="171450" indent="-171450">
              <a:buFontTx/>
              <a:buChar char="-"/>
            </a:pPr>
            <a:r>
              <a:rPr lang="en-US"/>
              <a:t>Plan election </a:t>
            </a:r>
          </a:p>
          <a:p>
            <a:pPr marL="171450" indent="-171450">
              <a:buFontTx/>
              <a:buChar char="-"/>
            </a:pPr>
            <a:r>
              <a:rPr lang="en-US"/>
              <a:t>Coverage tier</a:t>
            </a:r>
          </a:p>
          <a:p>
            <a:pPr marL="171450" indent="-171450">
              <a:buFontTx/>
              <a:buChar char="-"/>
            </a:pPr>
            <a:r>
              <a:rPr lang="en-US"/>
              <a:t>Annual salary </a:t>
            </a:r>
          </a:p>
          <a:p>
            <a:pPr marL="0" indent="0">
              <a:buFontTx/>
              <a:buNone/>
            </a:pPr>
            <a:endParaRPr lang="en-US"/>
          </a:p>
          <a:p>
            <a:pPr marL="0" indent="0">
              <a:buFontTx/>
              <a:buNone/>
            </a:pPr>
            <a:r>
              <a:rPr lang="en-US"/>
              <a:t>Other factors that impact your contributions include:</a:t>
            </a:r>
          </a:p>
          <a:p>
            <a:pPr marL="171450" indent="-171450">
              <a:buFontTx/>
              <a:buChar char="-"/>
            </a:pPr>
            <a:r>
              <a:rPr lang="en-US"/>
              <a:t>The tobacco surcharge of $25 for tobacco users</a:t>
            </a:r>
          </a:p>
          <a:p>
            <a:pPr marL="171450" indent="-171450">
              <a:buFontTx/>
              <a:buChar char="-"/>
            </a:pPr>
            <a:r>
              <a:rPr lang="en-US"/>
              <a:t>The spousal surcharge of $50 </a:t>
            </a:r>
          </a:p>
          <a:p>
            <a:pPr marL="171450" indent="-171450">
              <a:buFontTx/>
              <a:buChar char="-"/>
            </a:pPr>
            <a:r>
              <a:rPr lang="en-US"/>
              <a:t>And the wellness credit of $25 which lowers your annual contributions</a:t>
            </a:r>
          </a:p>
        </p:txBody>
      </p:sp>
      <p:sp>
        <p:nvSpPr>
          <p:cNvPr id="4" name="Slide Number Placeholder 3"/>
          <p:cNvSpPr>
            <a:spLocks noGrp="1"/>
          </p:cNvSpPr>
          <p:nvPr>
            <p:ph type="sldNum" sz="quarter" idx="5"/>
          </p:nvPr>
        </p:nvSpPr>
        <p:spPr/>
        <p:txBody>
          <a:bodyPr/>
          <a:lstStyle/>
          <a:p>
            <a:fld id="{F3229C54-477B-4475-9DE4-9E528E0DF97E}" type="slidenum">
              <a:rPr lang="en-US" smtClean="0"/>
              <a:t>16</a:t>
            </a:fld>
            <a:endParaRPr lang="en-US"/>
          </a:p>
        </p:txBody>
      </p:sp>
    </p:spTree>
    <p:extLst>
      <p:ext uri="{BB962C8B-B14F-4D97-AF65-F5344CB8AC3E}">
        <p14:creationId xmlns:p14="http://schemas.microsoft.com/office/powerpoint/2010/main" val="13932237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Dental and Vision Benefits </a:t>
            </a:r>
          </a:p>
        </p:txBody>
      </p:sp>
      <p:sp>
        <p:nvSpPr>
          <p:cNvPr id="4" name="Slide Number Placeholder 3"/>
          <p:cNvSpPr>
            <a:spLocks noGrp="1"/>
          </p:cNvSpPr>
          <p:nvPr>
            <p:ph type="sldNum" sz="quarter" idx="5"/>
          </p:nvPr>
        </p:nvSpPr>
        <p:spPr/>
        <p:txBody>
          <a:bodyPr/>
          <a:lstStyle/>
          <a:p>
            <a:fld id="{F3229C54-477B-4475-9DE4-9E528E0DF97E}" type="slidenum">
              <a:rPr lang="en-US" smtClean="0"/>
              <a:t>17</a:t>
            </a:fld>
            <a:endParaRPr lang="en-US"/>
          </a:p>
        </p:txBody>
      </p:sp>
    </p:spTree>
    <p:extLst>
      <p:ext uri="{BB962C8B-B14F-4D97-AF65-F5344CB8AC3E}">
        <p14:creationId xmlns:p14="http://schemas.microsoft.com/office/powerpoint/2010/main" val="20152473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Springpoint will continue to offer 2 dental plans: The DMO and Preferred PPO Plan administered by Aetna. The plan will no have no plan design changes for 2027. </a:t>
            </a:r>
          </a:p>
          <a:p>
            <a:endParaRPr lang="en-US"/>
          </a:p>
          <a:p>
            <a:r>
              <a:rPr lang="en-US"/>
              <a:t>Both plans are summarized in the chart below.</a:t>
            </a:r>
          </a:p>
          <a:p>
            <a:endParaRPr lang="en-US"/>
          </a:p>
          <a:p>
            <a:r>
              <a:rPr lang="en-US"/>
              <a:t>The DMO plan does not have any deductibles or coinsurance. Instead, there is a detailed set of copayments that apply to each service. The full schedule of copays can be obtained by visiting the BenePortal, contacting your community HR representative, or by contacting Aetna. </a:t>
            </a:r>
          </a:p>
          <a:p>
            <a:endParaRPr lang="en-US"/>
          </a:p>
          <a:p>
            <a:r>
              <a:rPr lang="en-US"/>
              <a:t>If you enroll in the DMO plan, you must select a primary dentist within the Aetna network who will be responsible for coordinating all of your dental care and will make referrals to specialists as needed. </a:t>
            </a:r>
          </a:p>
          <a:p>
            <a:endParaRPr lang="en-US"/>
          </a:p>
          <a:p>
            <a:r>
              <a:rPr lang="en-US"/>
              <a:t>The preferred PPO plan has a deductible of $25 per person. Once the deductible is met, services will be subject to coinsurance. This plan also has an annual maximum, which is the most that Aetna will pay in a given year towards dental services. Additionally, you do not have to select a primary dentist if you enroll in the Preferred PPO plan. </a:t>
            </a:r>
          </a:p>
          <a:p>
            <a:endParaRPr lang="en-US"/>
          </a:p>
          <a:p>
            <a:pPr rtl="0" fontAlgn="base"/>
            <a:r>
              <a:rPr lang="en-US" sz="1200" b="0" i="0" u="none" strike="noStrike" kern="1200">
                <a:solidFill>
                  <a:schemeClr val="tx1"/>
                </a:solidFill>
                <a:effectLst/>
                <a:latin typeface="+mn-lt"/>
                <a:ea typeface="+mn-ea"/>
                <a:cs typeface="+mn-cs"/>
              </a:rPr>
              <a:t>Please note that employees at The Moorings at Lewes will only be offered the Preferred PPO Plan. The Aetna DMO network does not provide reasonable access to provider coverage for this location. </a:t>
            </a:r>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a:p>
            <a:endParaRPr lang="en-US"/>
          </a:p>
        </p:txBody>
      </p:sp>
      <p:sp>
        <p:nvSpPr>
          <p:cNvPr id="4" name="Slide Number Placeholder 3"/>
          <p:cNvSpPr>
            <a:spLocks noGrp="1"/>
          </p:cNvSpPr>
          <p:nvPr>
            <p:ph type="sldNum" sz="quarter" idx="5"/>
          </p:nvPr>
        </p:nvSpPr>
        <p:spPr/>
        <p:txBody>
          <a:bodyPr/>
          <a:lstStyle/>
          <a:p>
            <a:fld id="{F3229C54-477B-4475-9DE4-9E528E0DF97E}" type="slidenum">
              <a:rPr lang="en-US" smtClean="0"/>
              <a:t>18</a:t>
            </a:fld>
            <a:endParaRPr lang="en-US"/>
          </a:p>
        </p:txBody>
      </p:sp>
    </p:spTree>
    <p:extLst>
      <p:ext uri="{BB962C8B-B14F-4D97-AF65-F5344CB8AC3E}">
        <p14:creationId xmlns:p14="http://schemas.microsoft.com/office/powerpoint/2010/main" val="41645938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b="0" i="0" u="none" strike="noStrike" kern="1200">
                <a:solidFill>
                  <a:schemeClr val="tx1"/>
                </a:solidFill>
                <a:effectLst/>
                <a:latin typeface="+mn-lt"/>
                <a:ea typeface="+mn-ea"/>
                <a:cs typeface="+mn-cs"/>
              </a:rPr>
              <a:t>Springpoint will continue to offer vision services through Davis vision with no plan design or contribution changes for 2027. You will continue to enjoy vision coverage with a $10 copay for eye exams and 12 month renewal for exams, lenses, and frames. </a:t>
            </a:r>
            <a:endParaRPr lang="en-US"/>
          </a:p>
        </p:txBody>
      </p:sp>
      <p:sp>
        <p:nvSpPr>
          <p:cNvPr id="4" name="Slide Number Placeholder 3"/>
          <p:cNvSpPr>
            <a:spLocks noGrp="1"/>
          </p:cNvSpPr>
          <p:nvPr>
            <p:ph type="sldNum" sz="quarter" idx="5"/>
          </p:nvPr>
        </p:nvSpPr>
        <p:spPr/>
        <p:txBody>
          <a:bodyPr/>
          <a:lstStyle/>
          <a:p>
            <a:fld id="{F3229C54-477B-4475-9DE4-9E528E0DF97E}" type="slidenum">
              <a:rPr lang="en-US" smtClean="0"/>
              <a:t>19</a:t>
            </a:fld>
            <a:endParaRPr lang="en-US"/>
          </a:p>
        </p:txBody>
      </p:sp>
    </p:spTree>
    <p:extLst>
      <p:ext uri="{BB962C8B-B14F-4D97-AF65-F5344CB8AC3E}">
        <p14:creationId xmlns:p14="http://schemas.microsoft.com/office/powerpoint/2010/main" val="31911696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Wellness Resources </a:t>
            </a:r>
          </a:p>
        </p:txBody>
      </p:sp>
      <p:sp>
        <p:nvSpPr>
          <p:cNvPr id="4" name="Slide Number Placeholder 3"/>
          <p:cNvSpPr>
            <a:spLocks noGrp="1"/>
          </p:cNvSpPr>
          <p:nvPr>
            <p:ph type="sldNum" sz="quarter" idx="5"/>
          </p:nvPr>
        </p:nvSpPr>
        <p:spPr/>
        <p:txBody>
          <a:bodyPr/>
          <a:lstStyle/>
          <a:p>
            <a:fld id="{F3229C54-477B-4475-9DE4-9E528E0DF97E}" type="slidenum">
              <a:rPr lang="en-US" smtClean="0"/>
              <a:t>20</a:t>
            </a:fld>
            <a:endParaRPr lang="en-US"/>
          </a:p>
        </p:txBody>
      </p:sp>
    </p:spTree>
    <p:extLst>
      <p:ext uri="{BB962C8B-B14F-4D97-AF65-F5344CB8AC3E}">
        <p14:creationId xmlns:p14="http://schemas.microsoft.com/office/powerpoint/2010/main" val="6025673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In 2027, Springpoint will be offering a new benefit – the Aetna Reimbursement Program with Husk Wellness. </a:t>
            </a:r>
          </a:p>
          <a:p>
            <a:endParaRPr lang="en-US"/>
          </a:p>
          <a:p>
            <a:r>
              <a:rPr lang="en-US"/>
              <a:t>Full time Team Members who participate in the program can earn up to $20 per month or $240 annually for completing 12 workouts monthly.</a:t>
            </a:r>
          </a:p>
          <a:p>
            <a:endParaRPr lang="en-US"/>
          </a:p>
          <a:p>
            <a:r>
              <a:rPr lang="en-US"/>
              <a:t>Eligible workouts include:</a:t>
            </a:r>
          </a:p>
          <a:p>
            <a:endParaRPr lang="en-US"/>
          </a:p>
          <a:p>
            <a:r>
              <a:rPr lang="en-US"/>
              <a:t>-Gym or Fitness Center visits</a:t>
            </a:r>
          </a:p>
          <a:p>
            <a:r>
              <a:rPr lang="en-US"/>
              <a:t>-Home workouts via app</a:t>
            </a:r>
          </a:p>
          <a:p>
            <a:pPr marL="171450" indent="-171450">
              <a:buFontTx/>
              <a:buChar char="-"/>
            </a:pPr>
            <a:r>
              <a:rPr lang="en-US"/>
              <a:t>Proof of achieving 10K steps a day</a:t>
            </a:r>
          </a:p>
          <a:p>
            <a:pPr marL="171450" indent="-171450">
              <a:buFontTx/>
              <a:buChar char="-"/>
            </a:pPr>
            <a:endParaRPr lang="en-US"/>
          </a:p>
          <a:p>
            <a:pPr marL="0" indent="0">
              <a:buFontTx/>
              <a:buNone/>
            </a:pPr>
            <a:r>
              <a:rPr lang="en-US"/>
              <a:t>To participate, visit aetna.rewards.huskwellness.com and click register to sign up. </a:t>
            </a:r>
          </a:p>
          <a:p>
            <a:pPr marL="0" indent="0">
              <a:buFontTx/>
              <a:buNone/>
            </a:pPr>
            <a:endParaRPr lang="en-US"/>
          </a:p>
          <a:p>
            <a:pPr marL="0" indent="0">
              <a:buFontTx/>
              <a:buNone/>
            </a:pPr>
            <a:r>
              <a:rPr lang="en-US"/>
              <a:t>In order to receive reimbursements, employees must submit proof of purchase for expenses on the website. Reimbursement payments are issued within 30 days at the end of the quarter in which the submission is approved. Note that employees have the option to receive reimbursements through direct deposit. </a:t>
            </a:r>
          </a:p>
          <a:p>
            <a:pPr marL="0" indent="0">
              <a:buFontTx/>
              <a:buNone/>
            </a:pPr>
            <a:endParaRPr lang="en-US"/>
          </a:p>
          <a:p>
            <a:pPr marL="0" indent="0">
              <a:buFontTx/>
              <a:buNone/>
            </a:pPr>
            <a:r>
              <a:rPr lang="en-US"/>
              <a:t>For more information, check out the BenePortal. </a:t>
            </a:r>
          </a:p>
        </p:txBody>
      </p:sp>
      <p:sp>
        <p:nvSpPr>
          <p:cNvPr id="4" name="Slide Number Placeholder 3"/>
          <p:cNvSpPr>
            <a:spLocks noGrp="1"/>
          </p:cNvSpPr>
          <p:nvPr>
            <p:ph type="sldNum" sz="quarter" idx="5"/>
          </p:nvPr>
        </p:nvSpPr>
        <p:spPr/>
        <p:txBody>
          <a:bodyPr/>
          <a:lstStyle/>
          <a:p>
            <a:fld id="{F3229C54-477B-4475-9DE4-9E528E0DF97E}" type="slidenum">
              <a:rPr lang="en-US" smtClean="0"/>
              <a:t>21</a:t>
            </a:fld>
            <a:endParaRPr lang="en-US"/>
          </a:p>
        </p:txBody>
      </p:sp>
    </p:spTree>
    <p:extLst>
      <p:ext uri="{BB962C8B-B14F-4D97-AF65-F5344CB8AC3E}">
        <p14:creationId xmlns:p14="http://schemas.microsoft.com/office/powerpoint/2010/main" val="6130479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rtl="0" fontAlgn="base"/>
            <a:r>
              <a:rPr lang="en-US" sz="1200" b="1" i="0" u="none" strike="noStrike" kern="1200">
                <a:solidFill>
                  <a:schemeClr val="tx1"/>
                </a:solidFill>
                <a:effectLst/>
                <a:latin typeface="+mn-lt"/>
                <a:ea typeface="+mn-ea"/>
                <a:cs typeface="+mn-cs"/>
              </a:rPr>
              <a:t>Utopia WellCare </a:t>
            </a:r>
            <a:r>
              <a:rPr lang="en-US" sz="1200" b="0" i="0" u="none" strike="noStrike" kern="1200">
                <a:solidFill>
                  <a:schemeClr val="tx1"/>
                </a:solidFill>
                <a:effectLst/>
                <a:latin typeface="+mn-lt"/>
                <a:ea typeface="+mn-ea"/>
                <a:cs typeface="+mn-cs"/>
              </a:rPr>
              <a:t>is a Functional Nutrition Resource that helps you develop a better overall relationship with your health via a comprehensive Functional Nutrition Services provided by Board Certified Register Dietitians.</a:t>
            </a:r>
            <a:r>
              <a:rPr lang="en-US" sz="1200" b="0" i="0" kern="1200">
                <a:solidFill>
                  <a:schemeClr val="tx1"/>
                </a:solidFill>
                <a:effectLst/>
                <a:latin typeface="+mn-lt"/>
                <a:ea typeface="+mn-ea"/>
                <a:cs typeface="+mn-cs"/>
              </a:rPr>
              <a:t>​</a:t>
            </a:r>
          </a:p>
          <a:p>
            <a:pPr rtl="0" fontAlgn="base"/>
            <a:endParaRPr lang="en-US" sz="1200" b="1" i="0" u="none" strike="noStrike" kern="1200">
              <a:solidFill>
                <a:schemeClr val="tx1"/>
              </a:solidFill>
              <a:effectLst/>
              <a:latin typeface="+mn-lt"/>
              <a:ea typeface="+mn-ea"/>
              <a:cs typeface="+mn-cs"/>
            </a:endParaRPr>
          </a:p>
          <a:p>
            <a:pPr rtl="0" fontAlgn="base"/>
            <a:r>
              <a:rPr lang="en-US" sz="1200" b="1" i="0" u="none" strike="noStrike" kern="1200">
                <a:solidFill>
                  <a:schemeClr val="tx1"/>
                </a:solidFill>
                <a:effectLst/>
                <a:latin typeface="+mn-lt"/>
                <a:ea typeface="+mn-ea"/>
                <a:cs typeface="+mn-cs"/>
              </a:rPr>
              <a:t>How it Works? </a:t>
            </a:r>
            <a:r>
              <a:rPr lang="en-US" sz="1200" b="0" i="0" u="none" strike="noStrike" kern="1200">
                <a:solidFill>
                  <a:schemeClr val="tx1"/>
                </a:solidFill>
                <a:effectLst/>
                <a:latin typeface="+mn-lt"/>
                <a:ea typeface="+mn-ea"/>
                <a:cs typeface="+mn-cs"/>
              </a:rPr>
              <a:t>Utopia </a:t>
            </a:r>
            <a:r>
              <a:rPr lang="en-US" sz="1200" b="0" i="0" u="none" strike="noStrike" kern="1200" err="1">
                <a:solidFill>
                  <a:schemeClr val="tx1"/>
                </a:solidFill>
                <a:effectLst/>
                <a:latin typeface="+mn-lt"/>
                <a:ea typeface="+mn-ea"/>
                <a:cs typeface="+mn-cs"/>
              </a:rPr>
              <a:t>Wellcare</a:t>
            </a:r>
            <a:r>
              <a:rPr lang="en-US" sz="1200" b="0" i="0" u="none" strike="noStrike" kern="1200">
                <a:solidFill>
                  <a:schemeClr val="tx1"/>
                </a:solidFill>
                <a:effectLst/>
                <a:latin typeface="+mn-lt"/>
                <a:ea typeface="+mn-ea"/>
                <a:cs typeface="+mn-cs"/>
              </a:rPr>
              <a:t> provides one on one virtual consultations with dietitians at no cost to you. Consultations are covered under preventive care through your insurance carrier and offers </a:t>
            </a:r>
            <a:r>
              <a:rPr lang="en-US" sz="1200" b="1" i="0" u="none" strike="noStrike" kern="1200">
                <a:solidFill>
                  <a:schemeClr val="tx1"/>
                </a:solidFill>
                <a:effectLst/>
                <a:latin typeface="+mn-lt"/>
                <a:ea typeface="+mn-ea"/>
                <a:cs typeface="+mn-cs"/>
              </a:rPr>
              <a:t>6 FREE </a:t>
            </a:r>
            <a:r>
              <a:rPr lang="en-US" sz="1200" b="0" i="0" u="none" strike="noStrike" kern="1200">
                <a:solidFill>
                  <a:schemeClr val="tx1"/>
                </a:solidFill>
                <a:effectLst/>
                <a:latin typeface="+mn-lt"/>
                <a:ea typeface="+mn-ea"/>
                <a:cs typeface="+mn-cs"/>
              </a:rPr>
              <a:t>visits. </a:t>
            </a:r>
            <a:r>
              <a:rPr lang="en-US" sz="1200" b="0" i="0" kern="1200">
                <a:solidFill>
                  <a:schemeClr val="tx1"/>
                </a:solidFill>
                <a:effectLst/>
                <a:latin typeface="+mn-lt"/>
                <a:ea typeface="+mn-ea"/>
                <a:cs typeface="+mn-cs"/>
              </a:rPr>
              <a:t>​</a:t>
            </a:r>
          </a:p>
          <a:p>
            <a:pPr rtl="0" fontAlgn="base"/>
            <a:endParaRPr lang="en-US" sz="1200" b="0" i="0" kern="1200">
              <a:solidFill>
                <a:schemeClr val="tx1"/>
              </a:solidFill>
              <a:effectLst/>
              <a:latin typeface="+mn-lt"/>
              <a:ea typeface="+mn-ea"/>
              <a:cs typeface="+mn-cs"/>
            </a:endParaRPr>
          </a:p>
          <a:p>
            <a:pPr rtl="0" fontAlgn="base"/>
            <a:r>
              <a:rPr lang="en-US" sz="1200" b="0" i="0" kern="1200">
                <a:solidFill>
                  <a:schemeClr val="tx1"/>
                </a:solidFill>
                <a:effectLst/>
                <a:latin typeface="+mn-lt"/>
                <a:ea typeface="+mn-ea"/>
                <a:cs typeface="+mn-cs"/>
              </a:rPr>
              <a:t>Additionally, in team members can now earn either a free Fitness Tracking Ring or Fitness Tracking wristband after completing 4 nutritional visits.</a:t>
            </a:r>
          </a:p>
          <a:p>
            <a:pPr rtl="0" fontAlgn="base"/>
            <a:endParaRPr lang="en-US" sz="1200" b="0" i="0" kern="1200">
              <a:solidFill>
                <a:schemeClr val="tx1"/>
              </a:solidFill>
              <a:effectLst/>
              <a:latin typeface="+mn-lt"/>
              <a:ea typeface="+mn-ea"/>
              <a:cs typeface="+mn-cs"/>
            </a:endParaRPr>
          </a:p>
          <a:p>
            <a:pPr rtl="0" fontAlgn="base"/>
            <a:r>
              <a:rPr lang="en-US" sz="1200" b="0" i="0" kern="1200">
                <a:solidFill>
                  <a:schemeClr val="tx1"/>
                </a:solidFill>
                <a:effectLst/>
                <a:latin typeface="+mn-lt"/>
                <a:ea typeface="+mn-ea"/>
                <a:cs typeface="+mn-cs"/>
              </a:rPr>
              <a:t>To get started with Utopia: </a:t>
            </a:r>
          </a:p>
          <a:p>
            <a:pPr rtl="0" fontAlgn="base"/>
            <a:r>
              <a:rPr lang="en-US" sz="1200" b="0" i="0" kern="1200">
                <a:solidFill>
                  <a:schemeClr val="tx1"/>
                </a:solidFill>
                <a:effectLst/>
                <a:latin typeface="+mn-lt"/>
                <a:ea typeface="+mn-ea"/>
                <a:cs typeface="+mn-cs"/>
              </a:rPr>
              <a:t>​</a:t>
            </a:r>
          </a:p>
          <a:p>
            <a:pPr rtl="0" fontAlgn="base"/>
            <a:r>
              <a:rPr lang="en-US" sz="1200" b="1" i="0" u="none" strike="noStrike" kern="1200">
                <a:solidFill>
                  <a:schemeClr val="tx1"/>
                </a:solidFill>
                <a:effectLst/>
                <a:latin typeface="+mn-lt"/>
                <a:ea typeface="+mn-ea"/>
                <a:cs typeface="+mn-cs"/>
              </a:rPr>
              <a:t>Email infro@utopiawellcare.com or visit www.utopiawellcare.com</a:t>
            </a:r>
            <a:r>
              <a:rPr lang="en-US" sz="1200" b="0" i="0" kern="1200">
                <a:solidFill>
                  <a:schemeClr val="tx1"/>
                </a:solidFill>
                <a:effectLst/>
                <a:latin typeface="+mn-lt"/>
                <a:ea typeface="+mn-ea"/>
                <a:cs typeface="+mn-cs"/>
              </a:rPr>
              <a:t>​</a:t>
            </a:r>
          </a:p>
          <a:p>
            <a:pPr rtl="0" fontAlgn="base"/>
            <a:endParaRPr lang="en-US" sz="1200" b="0" i="0" kern="1200">
              <a:solidFill>
                <a:schemeClr val="tx1"/>
              </a:solidFill>
              <a:effectLst/>
              <a:latin typeface="+mn-lt"/>
              <a:ea typeface="+mn-ea"/>
              <a:cs typeface="+mn-cs"/>
            </a:endParaRPr>
          </a:p>
          <a:p>
            <a:pPr rtl="0" fontAlgn="base"/>
            <a:r>
              <a:rPr lang="en-US" sz="1200" b="0" i="0" kern="1200">
                <a:solidFill>
                  <a:schemeClr val="tx1"/>
                </a:solidFill>
                <a:effectLst/>
                <a:latin typeface="+mn-lt"/>
                <a:ea typeface="+mn-ea"/>
                <a:cs typeface="+mn-cs"/>
              </a:rPr>
              <a:t>You can also find additional information by looking at the </a:t>
            </a:r>
            <a:r>
              <a:rPr lang="en-US" sz="1200" b="0" i="0" kern="1200" err="1">
                <a:solidFill>
                  <a:schemeClr val="tx1"/>
                </a:solidFill>
                <a:effectLst/>
                <a:latin typeface="+mn-lt"/>
                <a:ea typeface="+mn-ea"/>
                <a:cs typeface="+mn-cs"/>
              </a:rPr>
              <a:t>BenePortal</a:t>
            </a:r>
            <a:r>
              <a:rPr lang="en-US" sz="1200" b="0" i="0" kern="1200">
                <a:solidFill>
                  <a:schemeClr val="tx1"/>
                </a:solidFill>
                <a:effectLst/>
                <a:latin typeface="+mn-lt"/>
                <a:ea typeface="+mn-ea"/>
                <a:cs typeface="+mn-cs"/>
              </a:rPr>
              <a:t>. </a:t>
            </a:r>
          </a:p>
          <a:p>
            <a:pPr rtl="0" fontAlgn="base"/>
            <a:r>
              <a:rPr lang="en-US" sz="1200" b="0" i="0" kern="1200">
                <a:solidFill>
                  <a:schemeClr val="tx1"/>
                </a:solidFill>
                <a:effectLst/>
                <a:latin typeface="+mn-lt"/>
                <a:ea typeface="+mn-ea"/>
                <a:cs typeface="+mn-cs"/>
              </a:rPr>
              <a:t>​</a:t>
            </a:r>
          </a:p>
          <a:p>
            <a:endParaRPr lang="en-US"/>
          </a:p>
        </p:txBody>
      </p:sp>
      <p:sp>
        <p:nvSpPr>
          <p:cNvPr id="4" name="Slide Number Placeholder 3"/>
          <p:cNvSpPr>
            <a:spLocks noGrp="1"/>
          </p:cNvSpPr>
          <p:nvPr>
            <p:ph type="sldNum" sz="quarter" idx="5"/>
          </p:nvPr>
        </p:nvSpPr>
        <p:spPr/>
        <p:txBody>
          <a:bodyPr/>
          <a:lstStyle/>
          <a:p>
            <a:fld id="{F3229C54-477B-4475-9DE4-9E528E0DF97E}" type="slidenum">
              <a:rPr lang="en-US" smtClean="0"/>
              <a:t>22</a:t>
            </a:fld>
            <a:endParaRPr lang="en-US"/>
          </a:p>
        </p:txBody>
      </p:sp>
    </p:spTree>
    <p:extLst>
      <p:ext uri="{BB962C8B-B14F-4D97-AF65-F5344CB8AC3E}">
        <p14:creationId xmlns:p14="http://schemas.microsoft.com/office/powerpoint/2010/main" val="17008534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b="0" i="0" u="none" strike="noStrike" kern="1200">
                <a:solidFill>
                  <a:schemeClr val="tx1"/>
                </a:solidFill>
                <a:effectLst/>
                <a:latin typeface="+mn-lt"/>
                <a:ea typeface="+mn-ea"/>
                <a:cs typeface="+mn-cs"/>
              </a:rPr>
              <a:t>Springpoint will continue offer EAP services though Aetna Resources for Living; though EAP you are match with a trained, credentialed, and experienced counselor that will listen to your concerns and help identify the source of your problems and work with you to bring a practical solution. This is services is completely free and offers 7 free confidential face-face or telephonic meetings for issues varying from family issues, mental health, financial, or legal concerns and emotional substance abuse, We want you to be the best you while at Springpoint make sure to check Aetna resources for living if you are experience any issues that you may need help with. </a:t>
            </a:r>
            <a:endParaRPr lang="en-US"/>
          </a:p>
        </p:txBody>
      </p:sp>
      <p:sp>
        <p:nvSpPr>
          <p:cNvPr id="4" name="Slide Number Placeholder 3"/>
          <p:cNvSpPr>
            <a:spLocks noGrp="1"/>
          </p:cNvSpPr>
          <p:nvPr>
            <p:ph type="sldNum" sz="quarter" idx="5"/>
          </p:nvPr>
        </p:nvSpPr>
        <p:spPr/>
        <p:txBody>
          <a:bodyPr/>
          <a:lstStyle/>
          <a:p>
            <a:fld id="{F3229C54-477B-4475-9DE4-9E528E0DF97E}" type="slidenum">
              <a:rPr lang="en-US" smtClean="0"/>
              <a:t>23</a:t>
            </a:fld>
            <a:endParaRPr lang="en-US"/>
          </a:p>
        </p:txBody>
      </p:sp>
    </p:spTree>
    <p:extLst>
      <p:ext uri="{BB962C8B-B14F-4D97-AF65-F5344CB8AC3E}">
        <p14:creationId xmlns:p14="http://schemas.microsoft.com/office/powerpoint/2010/main" val="1376409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229C54-477B-4475-9DE4-9E528E0DF97E}" type="slidenum">
              <a:rPr lang="en-US" smtClean="0"/>
              <a:t>26</a:t>
            </a:fld>
            <a:endParaRPr lang="en-US"/>
          </a:p>
        </p:txBody>
      </p:sp>
    </p:spTree>
    <p:extLst>
      <p:ext uri="{BB962C8B-B14F-4D97-AF65-F5344CB8AC3E}">
        <p14:creationId xmlns:p14="http://schemas.microsoft.com/office/powerpoint/2010/main" val="39189773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n-lt"/>
                <a:ea typeface="+mn-ea"/>
                <a:cs typeface="+mn-cs"/>
              </a:rPr>
              <a:t>In 2027, </a:t>
            </a:r>
            <a:r>
              <a:rPr lang="en-US" sz="1200" b="0" i="0" kern="1200" err="1">
                <a:solidFill>
                  <a:schemeClr val="tx1"/>
                </a:solidFill>
                <a:effectLst/>
                <a:latin typeface="+mn-lt"/>
                <a:ea typeface="+mn-ea"/>
                <a:cs typeface="+mn-cs"/>
              </a:rPr>
              <a:t>Springpoint</a:t>
            </a:r>
            <a:r>
              <a:rPr lang="en-US" sz="1200" b="0" i="0" kern="1200">
                <a:solidFill>
                  <a:schemeClr val="tx1"/>
                </a:solidFill>
                <a:effectLst/>
                <a:latin typeface="+mn-lt"/>
                <a:ea typeface="+mn-ea"/>
                <a:cs typeface="+mn-cs"/>
              </a:rPr>
              <a:t> will continue to offer </a:t>
            </a:r>
            <a:r>
              <a:rPr lang="en-US" sz="1200" b="1" i="0" kern="1200">
                <a:solidFill>
                  <a:schemeClr val="tx1"/>
                </a:solidFill>
                <a:effectLst/>
                <a:latin typeface="+mn-lt"/>
                <a:ea typeface="+mn-ea"/>
                <a:cs typeface="+mn-cs"/>
              </a:rPr>
              <a:t>Whole Life with Long-Term Care</a:t>
            </a:r>
            <a:r>
              <a:rPr lang="en-US" sz="1200" b="0" i="0" kern="1200">
                <a:solidFill>
                  <a:schemeClr val="tx1"/>
                </a:solidFill>
                <a:effectLst/>
                <a:latin typeface="+mn-lt"/>
                <a:ea typeface="+mn-ea"/>
                <a:cs typeface="+mn-cs"/>
              </a:rPr>
              <a:t> through </a:t>
            </a:r>
            <a:r>
              <a:rPr lang="en-US" sz="1200" b="1" i="0" kern="1200">
                <a:solidFill>
                  <a:schemeClr val="tx1"/>
                </a:solidFill>
                <a:effectLst/>
                <a:latin typeface="+mn-lt"/>
                <a:ea typeface="+mn-ea"/>
                <a:cs typeface="+mn-cs"/>
              </a:rPr>
              <a:t>CHUBB</a:t>
            </a:r>
            <a:r>
              <a:rPr lang="en-US" sz="1200" b="0" i="0" kern="1200">
                <a:solidFill>
                  <a:schemeClr val="tx1"/>
                </a:solidFill>
                <a:effectLst/>
                <a:latin typeface="+mn-lt"/>
                <a:ea typeface="+mn-ea"/>
                <a:cs typeface="+mn-cs"/>
              </a:rPr>
              <a:t>.</a:t>
            </a:r>
            <a:br>
              <a:rPr lang="en-US"/>
            </a:br>
            <a:r>
              <a:rPr lang="en-US" sz="1200" b="0" i="0" kern="1200">
                <a:solidFill>
                  <a:schemeClr val="tx1"/>
                </a:solidFill>
                <a:effectLst/>
                <a:latin typeface="+mn-lt"/>
                <a:ea typeface="+mn-ea"/>
                <a:cs typeface="+mn-cs"/>
              </a:rPr>
              <a:t>This benefit combines life insurance protection with long-term care benefits in one policy.</a:t>
            </a:r>
            <a:br>
              <a:rPr lang="en-US"/>
            </a:br>
            <a:r>
              <a:rPr lang="en-US" sz="1200" b="0" i="0" kern="1200">
                <a:solidFill>
                  <a:schemeClr val="tx1"/>
                </a:solidFill>
                <a:effectLst/>
                <a:latin typeface="+mn-lt"/>
                <a:ea typeface="+mn-ea"/>
                <a:cs typeface="+mn-cs"/>
              </a:rPr>
              <a:t>The benefit may be used to help pay for long-term care expenses, as a death benefit, or as a combination of both.</a:t>
            </a:r>
            <a:br>
              <a:rPr lang="en-US"/>
            </a:br>
            <a:r>
              <a:rPr lang="en-US" sz="1200" b="0" i="0" kern="1200">
                <a:solidFill>
                  <a:schemeClr val="tx1"/>
                </a:solidFill>
                <a:effectLst/>
                <a:latin typeface="+mn-lt"/>
                <a:ea typeface="+mn-ea"/>
                <a:cs typeface="+mn-cs"/>
              </a:rPr>
              <a:t>Death benefits are guaranteed, with extended long-term care coverage available. Additionally, this policy is </a:t>
            </a:r>
            <a:r>
              <a:rPr lang="en-US" sz="1200" b="1" i="0" kern="1200">
                <a:solidFill>
                  <a:schemeClr val="tx1"/>
                </a:solidFill>
                <a:effectLst/>
                <a:latin typeface="+mn-lt"/>
                <a:ea typeface="+mn-ea"/>
                <a:cs typeface="+mn-cs"/>
              </a:rPr>
              <a:t>portable</a:t>
            </a:r>
            <a:r>
              <a:rPr lang="en-US" sz="1200" b="0" i="0" kern="1200">
                <a:solidFill>
                  <a:schemeClr val="tx1"/>
                </a:solidFill>
                <a:effectLst/>
                <a:latin typeface="+mn-lt"/>
                <a:ea typeface="+mn-ea"/>
                <a:cs typeface="+mn-cs"/>
              </a:rPr>
              <a:t>, meaning you may keep it if your employment status changes, subject to plan terms.</a:t>
            </a:r>
          </a:p>
          <a:p>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As a reminder, note that Open Enrollment for whole life with long term care will be held separately. More information will be announced in early 2027.</a:t>
            </a:r>
          </a:p>
          <a:p>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If you have questions, email Bill Spiro at bspiro@thevbshop.com. </a:t>
            </a:r>
            <a:br>
              <a:rPr lang="en-US"/>
            </a:br>
            <a:endParaRPr lang="en-US"/>
          </a:p>
        </p:txBody>
      </p:sp>
      <p:sp>
        <p:nvSpPr>
          <p:cNvPr id="4" name="Slide Number Placeholder 3"/>
          <p:cNvSpPr>
            <a:spLocks noGrp="1"/>
          </p:cNvSpPr>
          <p:nvPr>
            <p:ph type="sldNum" sz="quarter" idx="5"/>
          </p:nvPr>
        </p:nvSpPr>
        <p:spPr/>
        <p:txBody>
          <a:bodyPr/>
          <a:lstStyle/>
          <a:p>
            <a:fld id="{F3229C54-477B-4475-9DE4-9E528E0DF97E}" type="slidenum">
              <a:rPr lang="en-US" smtClean="0"/>
              <a:t>29</a:t>
            </a:fld>
            <a:endParaRPr lang="en-US"/>
          </a:p>
        </p:txBody>
      </p:sp>
    </p:spTree>
    <p:extLst>
      <p:ext uri="{BB962C8B-B14F-4D97-AF65-F5344CB8AC3E}">
        <p14:creationId xmlns:p14="http://schemas.microsoft.com/office/powerpoint/2010/main" val="1875336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229C54-477B-4475-9DE4-9E528E0DF97E}" type="slidenum">
              <a:rPr lang="en-US" smtClean="0"/>
              <a:t>32</a:t>
            </a:fld>
            <a:endParaRPr lang="en-US"/>
          </a:p>
        </p:txBody>
      </p:sp>
    </p:spTree>
    <p:extLst>
      <p:ext uri="{BB962C8B-B14F-4D97-AF65-F5344CB8AC3E}">
        <p14:creationId xmlns:p14="http://schemas.microsoft.com/office/powerpoint/2010/main" val="25383431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89424" y="2826512"/>
            <a:ext cx="10413151" cy="330835"/>
          </a:xfrm>
          <a:prstGeom prst="rect">
            <a:avLst/>
          </a:prstGeom>
        </p:spPr>
        <p:txBody>
          <a:bodyPr wrap="square" lIns="0" tIns="0" rIns="0" bIns="0">
            <a:spAutoFit/>
          </a:bodyPr>
          <a:lstStyle>
            <a:lvl1pPr>
              <a:defRPr b="0" i="0">
                <a:solidFill>
                  <a:schemeClr val="tx1"/>
                </a:solidFill>
              </a:defRPr>
            </a:lvl1pPr>
          </a:lstStyle>
          <a:p>
            <a:endParaRPr/>
          </a:p>
        </p:txBody>
      </p:sp>
      <p:sp>
        <p:nvSpPr>
          <p:cNvPr id="3" name="Holder 3"/>
          <p:cNvSpPr>
            <a:spLocks noGrp="1"/>
          </p:cNvSpPr>
          <p:nvPr>
            <p:ph type="subTitle" idx="4"/>
          </p:nvPr>
        </p:nvSpPr>
        <p:spPr>
          <a:xfrm>
            <a:off x="3203319" y="4129723"/>
            <a:ext cx="5785360" cy="1367154"/>
          </a:xfrm>
          <a:prstGeom prst="rect">
            <a:avLst/>
          </a:prstGeom>
        </p:spPr>
        <p:txBody>
          <a:bodyPr wrap="square" lIns="0" tIns="0" rIns="0" bIns="0">
            <a:spAutoFit/>
          </a:bodyPr>
          <a:lstStyle>
            <a:lvl1pPr>
              <a:defRPr sz="4400" b="0" i="0">
                <a:solidFill>
                  <a:schemeClr val="tx1"/>
                </a:solidFill>
                <a:latin typeface="Trebuchet MS"/>
                <a:cs typeface="Trebuchet MS"/>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0" i="0">
                <a:solidFill>
                  <a:srgbClr val="425223"/>
                </a:solidFill>
                <a:latin typeface="Franklin Gothic Medium"/>
                <a:cs typeface="Franklin Gothic Medium"/>
              </a:defRPr>
            </a:lvl1pPr>
          </a:lstStyle>
          <a:p>
            <a:endParaRPr/>
          </a:p>
        </p:txBody>
      </p:sp>
      <p:sp>
        <p:nvSpPr>
          <p:cNvPr id="3" name="Holder 3"/>
          <p:cNvSpPr>
            <a:spLocks noGrp="1"/>
          </p:cNvSpPr>
          <p:nvPr>
            <p:ph type="body" idx="1"/>
          </p:nvPr>
        </p:nvSpPr>
        <p:spPr/>
        <p:txBody>
          <a:bodyPr lIns="0" tIns="0" rIns="0" bIns="0"/>
          <a:lstStyle>
            <a:lvl1pPr>
              <a:defRPr sz="2000" b="0" i="0">
                <a:solidFill>
                  <a:schemeClr val="tx1"/>
                </a:solidFill>
                <a:latin typeface="Trebuchet MS"/>
                <a:cs typeface="Trebuchet MS"/>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508254" y="229361"/>
            <a:ext cx="10972800" cy="609600"/>
          </a:xfrm>
          <a:custGeom>
            <a:avLst/>
            <a:gdLst/>
            <a:ahLst/>
            <a:cxnLst/>
            <a:rect l="l" t="t" r="r" b="b"/>
            <a:pathLst>
              <a:path w="10972800" h="609600">
                <a:moveTo>
                  <a:pt x="0" y="609600"/>
                </a:moveTo>
                <a:lnTo>
                  <a:pt x="0" y="0"/>
                </a:lnTo>
                <a:lnTo>
                  <a:pt x="10972800" y="0"/>
                </a:lnTo>
              </a:path>
            </a:pathLst>
          </a:custGeom>
          <a:ln w="19050">
            <a:solidFill>
              <a:srgbClr val="CC9900"/>
            </a:solidFill>
          </a:ln>
        </p:spPr>
        <p:txBody>
          <a:bodyPr wrap="square" lIns="0" tIns="0" rIns="0" bIns="0" rtlCol="0"/>
          <a:lstStyle/>
          <a:p>
            <a:endParaRPr/>
          </a:p>
        </p:txBody>
      </p:sp>
      <p:sp>
        <p:nvSpPr>
          <p:cNvPr id="17" name="bk object 17"/>
          <p:cNvSpPr/>
          <p:nvPr/>
        </p:nvSpPr>
        <p:spPr>
          <a:xfrm>
            <a:off x="610362" y="6172961"/>
            <a:ext cx="10972800" cy="0"/>
          </a:xfrm>
          <a:custGeom>
            <a:avLst/>
            <a:gdLst/>
            <a:ahLst/>
            <a:cxnLst/>
            <a:rect l="l" t="t" r="r" b="b"/>
            <a:pathLst>
              <a:path w="10972800">
                <a:moveTo>
                  <a:pt x="0" y="0"/>
                </a:moveTo>
                <a:lnTo>
                  <a:pt x="10972800" y="0"/>
                </a:lnTo>
              </a:path>
            </a:pathLst>
          </a:custGeom>
          <a:ln w="19050">
            <a:solidFill>
              <a:srgbClr val="CC9900"/>
            </a:solidFill>
          </a:ln>
        </p:spPr>
        <p:txBody>
          <a:bodyPr wrap="square" lIns="0" tIns="0" rIns="0" bIns="0" rtlCol="0"/>
          <a:lstStyle/>
          <a:p>
            <a:endParaRPr/>
          </a:p>
        </p:txBody>
      </p:sp>
      <p:sp>
        <p:nvSpPr>
          <p:cNvPr id="18" name="bk object 18"/>
          <p:cNvSpPr/>
          <p:nvPr/>
        </p:nvSpPr>
        <p:spPr>
          <a:xfrm>
            <a:off x="10088880" y="277368"/>
            <a:ext cx="2005571" cy="1214614"/>
          </a:xfrm>
          <a:prstGeom prst="rect">
            <a:avLst/>
          </a:prstGeom>
          <a:blipFill>
            <a:blip r:embed="rId2" cstate="print"/>
            <a:stretch>
              <a:fillRect/>
            </a:stretch>
          </a:blip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3600" b="0" i="0">
                <a:solidFill>
                  <a:srgbClr val="425223"/>
                </a:solidFill>
                <a:latin typeface="Franklin Gothic Medium"/>
                <a:cs typeface="Franklin Gothic Medium"/>
              </a:defRPr>
            </a:lvl1pPr>
          </a:lstStyle>
          <a:p>
            <a:endParaRPr/>
          </a:p>
        </p:txBody>
      </p:sp>
      <p:sp>
        <p:nvSpPr>
          <p:cNvPr id="3" name="Holder 3"/>
          <p:cNvSpPr>
            <a:spLocks noGrp="1"/>
          </p:cNvSpPr>
          <p:nvPr>
            <p:ph sz="half" idx="2"/>
          </p:nvPr>
        </p:nvSpPr>
        <p:spPr>
          <a:xfrm>
            <a:off x="1005330" y="1181053"/>
            <a:ext cx="4638040" cy="4719320"/>
          </a:xfrm>
          <a:prstGeom prst="rect">
            <a:avLst/>
          </a:prstGeom>
        </p:spPr>
        <p:txBody>
          <a:bodyPr wrap="square" lIns="0" tIns="0" rIns="0" bIns="0">
            <a:spAutoFit/>
          </a:bodyPr>
          <a:lstStyle>
            <a:lvl1pPr>
              <a:defRPr sz="1800" b="0" i="0">
                <a:solidFill>
                  <a:srgbClr val="425223"/>
                </a:solidFill>
                <a:latin typeface="Trebuchet MS"/>
                <a:cs typeface="Trebuchet MS"/>
              </a:defRPr>
            </a:lvl1pPr>
          </a:lstStyle>
          <a:p>
            <a:endParaRPr/>
          </a:p>
        </p:txBody>
      </p:sp>
      <p:sp>
        <p:nvSpPr>
          <p:cNvPr id="4" name="Holder 4"/>
          <p:cNvSpPr>
            <a:spLocks noGrp="1"/>
          </p:cNvSpPr>
          <p:nvPr>
            <p:ph sz="half" idx="3"/>
          </p:nvPr>
        </p:nvSpPr>
        <p:spPr>
          <a:xfrm>
            <a:off x="6463791" y="1181053"/>
            <a:ext cx="4615815" cy="4170679"/>
          </a:xfrm>
          <a:prstGeom prst="rect">
            <a:avLst/>
          </a:prstGeom>
        </p:spPr>
        <p:txBody>
          <a:bodyPr wrap="square" lIns="0" tIns="0" rIns="0" bIns="0">
            <a:spAutoFit/>
          </a:bodyPr>
          <a:lstStyle>
            <a:lvl1pPr>
              <a:defRPr sz="1800" b="0" i="0">
                <a:solidFill>
                  <a:srgbClr val="425223"/>
                </a:solidFill>
                <a:latin typeface="Trebuchet MS"/>
                <a:cs typeface="Trebuchet MS"/>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508254" y="229361"/>
            <a:ext cx="10972800" cy="609600"/>
          </a:xfrm>
          <a:custGeom>
            <a:avLst/>
            <a:gdLst/>
            <a:ahLst/>
            <a:cxnLst/>
            <a:rect l="l" t="t" r="r" b="b"/>
            <a:pathLst>
              <a:path w="10972800" h="609600">
                <a:moveTo>
                  <a:pt x="0" y="609600"/>
                </a:moveTo>
                <a:lnTo>
                  <a:pt x="0" y="0"/>
                </a:lnTo>
                <a:lnTo>
                  <a:pt x="10972800" y="0"/>
                </a:lnTo>
              </a:path>
            </a:pathLst>
          </a:custGeom>
          <a:ln w="19050">
            <a:solidFill>
              <a:srgbClr val="CC9900"/>
            </a:solidFill>
          </a:ln>
        </p:spPr>
        <p:txBody>
          <a:bodyPr wrap="square" lIns="0" tIns="0" rIns="0" bIns="0" rtlCol="0"/>
          <a:lstStyle/>
          <a:p>
            <a:endParaRPr/>
          </a:p>
        </p:txBody>
      </p:sp>
      <p:sp>
        <p:nvSpPr>
          <p:cNvPr id="17" name="bk object 17"/>
          <p:cNvSpPr/>
          <p:nvPr/>
        </p:nvSpPr>
        <p:spPr>
          <a:xfrm>
            <a:off x="610362" y="6172961"/>
            <a:ext cx="10972800" cy="0"/>
          </a:xfrm>
          <a:custGeom>
            <a:avLst/>
            <a:gdLst/>
            <a:ahLst/>
            <a:cxnLst/>
            <a:rect l="l" t="t" r="r" b="b"/>
            <a:pathLst>
              <a:path w="10972800">
                <a:moveTo>
                  <a:pt x="0" y="0"/>
                </a:moveTo>
                <a:lnTo>
                  <a:pt x="10972800" y="0"/>
                </a:lnTo>
              </a:path>
            </a:pathLst>
          </a:custGeom>
          <a:ln w="19050">
            <a:solidFill>
              <a:srgbClr val="CC9900"/>
            </a:solidFill>
          </a:ln>
        </p:spPr>
        <p:txBody>
          <a:bodyPr wrap="square" lIns="0" tIns="0" rIns="0" bIns="0" rtlCol="0"/>
          <a:lstStyle/>
          <a:p>
            <a:endParaRPr/>
          </a:p>
        </p:txBody>
      </p:sp>
      <p:sp>
        <p:nvSpPr>
          <p:cNvPr id="18" name="bk object 18"/>
          <p:cNvSpPr/>
          <p:nvPr/>
        </p:nvSpPr>
        <p:spPr>
          <a:xfrm>
            <a:off x="830580" y="3215639"/>
            <a:ext cx="10530840" cy="646430"/>
          </a:xfrm>
          <a:custGeom>
            <a:avLst/>
            <a:gdLst/>
            <a:ahLst/>
            <a:cxnLst/>
            <a:rect l="l" t="t" r="r" b="b"/>
            <a:pathLst>
              <a:path w="10530840" h="646429">
                <a:moveTo>
                  <a:pt x="0" y="0"/>
                </a:moveTo>
                <a:lnTo>
                  <a:pt x="10530840" y="0"/>
                </a:lnTo>
                <a:lnTo>
                  <a:pt x="10530840" y="646176"/>
                </a:lnTo>
                <a:lnTo>
                  <a:pt x="0" y="646176"/>
                </a:lnTo>
                <a:lnTo>
                  <a:pt x="0" y="0"/>
                </a:lnTo>
                <a:close/>
              </a:path>
            </a:pathLst>
          </a:custGeom>
          <a:solidFill>
            <a:srgbClr val="425223"/>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3600" b="0" i="0">
                <a:solidFill>
                  <a:srgbClr val="425223"/>
                </a:solidFill>
                <a:latin typeface="Franklin Gothic Medium"/>
                <a:cs typeface="Franklin Gothic Medium"/>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508254" y="229361"/>
            <a:ext cx="10972800" cy="609600"/>
          </a:xfrm>
          <a:custGeom>
            <a:avLst/>
            <a:gdLst/>
            <a:ahLst/>
            <a:cxnLst/>
            <a:rect l="l" t="t" r="r" b="b"/>
            <a:pathLst>
              <a:path w="10972800" h="609600">
                <a:moveTo>
                  <a:pt x="0" y="609600"/>
                </a:moveTo>
                <a:lnTo>
                  <a:pt x="0" y="0"/>
                </a:lnTo>
                <a:lnTo>
                  <a:pt x="10972800" y="0"/>
                </a:lnTo>
              </a:path>
            </a:pathLst>
          </a:custGeom>
          <a:ln w="19050">
            <a:solidFill>
              <a:srgbClr val="CC9900"/>
            </a:solidFill>
          </a:ln>
        </p:spPr>
        <p:txBody>
          <a:bodyPr wrap="square" lIns="0" tIns="0" rIns="0" bIns="0" rtlCol="0"/>
          <a:lstStyle/>
          <a:p>
            <a:endParaRPr/>
          </a:p>
        </p:txBody>
      </p:sp>
      <p:sp>
        <p:nvSpPr>
          <p:cNvPr id="17" name="bk object 17"/>
          <p:cNvSpPr/>
          <p:nvPr/>
        </p:nvSpPr>
        <p:spPr>
          <a:xfrm>
            <a:off x="610362" y="6172961"/>
            <a:ext cx="10972800" cy="0"/>
          </a:xfrm>
          <a:custGeom>
            <a:avLst/>
            <a:gdLst/>
            <a:ahLst/>
            <a:cxnLst/>
            <a:rect l="l" t="t" r="r" b="b"/>
            <a:pathLst>
              <a:path w="10972800">
                <a:moveTo>
                  <a:pt x="0" y="0"/>
                </a:moveTo>
                <a:lnTo>
                  <a:pt x="10972800" y="0"/>
                </a:lnTo>
              </a:path>
            </a:pathLst>
          </a:custGeom>
          <a:ln w="19050">
            <a:solidFill>
              <a:srgbClr val="CC9900"/>
            </a:solidFill>
          </a:ln>
        </p:spPr>
        <p:txBody>
          <a:bodyPr wrap="square" lIns="0" tIns="0" rIns="0" bIns="0" rtlCol="0"/>
          <a:lstStyle/>
          <a:p>
            <a:endParaRPr/>
          </a:p>
        </p:txBody>
      </p:sp>
      <p:sp>
        <p:nvSpPr>
          <p:cNvPr id="2" name="Holder 2"/>
          <p:cNvSpPr>
            <a:spLocks noGrp="1"/>
          </p:cNvSpPr>
          <p:nvPr>
            <p:ph type="title"/>
          </p:nvPr>
        </p:nvSpPr>
        <p:spPr>
          <a:xfrm>
            <a:off x="993139" y="297117"/>
            <a:ext cx="3547745" cy="574040"/>
          </a:xfrm>
          <a:prstGeom prst="rect">
            <a:avLst/>
          </a:prstGeom>
        </p:spPr>
        <p:txBody>
          <a:bodyPr wrap="square" lIns="0" tIns="0" rIns="0" bIns="0">
            <a:spAutoFit/>
          </a:bodyPr>
          <a:lstStyle>
            <a:lvl1pPr>
              <a:defRPr sz="3600" b="0" i="0">
                <a:solidFill>
                  <a:srgbClr val="425223"/>
                </a:solidFill>
                <a:latin typeface="Franklin Gothic Medium"/>
                <a:cs typeface="Franklin Gothic Medium"/>
              </a:defRPr>
            </a:lvl1pPr>
          </a:lstStyle>
          <a:p>
            <a:endParaRPr/>
          </a:p>
        </p:txBody>
      </p:sp>
      <p:sp>
        <p:nvSpPr>
          <p:cNvPr id="3" name="Holder 3"/>
          <p:cNvSpPr>
            <a:spLocks noGrp="1"/>
          </p:cNvSpPr>
          <p:nvPr>
            <p:ph type="body" idx="1"/>
          </p:nvPr>
        </p:nvSpPr>
        <p:spPr>
          <a:xfrm>
            <a:off x="707890" y="1155509"/>
            <a:ext cx="10776219" cy="4385310"/>
          </a:xfrm>
          <a:prstGeom prst="rect">
            <a:avLst/>
          </a:prstGeom>
        </p:spPr>
        <p:txBody>
          <a:bodyPr wrap="square" lIns="0" tIns="0" rIns="0" bIns="0">
            <a:spAutoFit/>
          </a:bodyPr>
          <a:lstStyle>
            <a:lvl1pPr>
              <a:defRPr sz="2000" b="0" i="0">
                <a:solidFill>
                  <a:schemeClr val="tx1"/>
                </a:solidFill>
                <a:latin typeface="Trebuchet MS"/>
                <a:cs typeface="Trebuchet MS"/>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10/14/2026</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benefits.petinsurance.com/springpointsl"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mailto:info@utiopiawellcare.com"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hyperlink" Target="http://www.utopiawellcare.co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hyperlink" Target="https://gps.smartmatch.com/springpoint"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mailto:cssteam@connerstrong.com" TargetMode="External"/><Relationship Id="rId2" Type="http://schemas.openxmlformats.org/officeDocument/2006/relationships/hyperlink" Target="http://www.connerstrong.com/" TargetMode="Externa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4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mailto:ccontinos@springpointsl.org" TargetMode="External"/><Relationship Id="rId2" Type="http://schemas.openxmlformats.org/officeDocument/2006/relationships/hyperlink" Target="mailto:erizzo@springpointsl.org" TargetMode="Externa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hyperlink" Target="mailto:cssteam@connerstrong.com" TargetMode="External"/></Relationships>
</file>

<file path=ppt/slides/_rels/slide4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075434" y="3065843"/>
            <a:ext cx="1760276" cy="505908"/>
          </a:xfrm>
          <a:prstGeom prst="rect">
            <a:avLst/>
          </a:prstGeom>
        </p:spPr>
        <p:txBody>
          <a:bodyPr vert="horz" wrap="square" lIns="0" tIns="13335" rIns="0" bIns="0" rtlCol="0">
            <a:spAutoFit/>
          </a:bodyPr>
          <a:lstStyle/>
          <a:p>
            <a:pPr marL="12700">
              <a:lnSpc>
                <a:spcPct val="100000"/>
              </a:lnSpc>
              <a:spcBef>
                <a:spcPts val="105"/>
              </a:spcBef>
            </a:pPr>
            <a:r>
              <a:rPr lang="en-US" sz="3200" b="1" i="1" spc="-220">
                <a:solidFill>
                  <a:srgbClr val="425223"/>
                </a:solidFill>
                <a:latin typeface="Trebuchet MS" panose="020B0603020202020204" pitchFamily="34" charset="0"/>
                <a:cs typeface="Arial"/>
              </a:rPr>
              <a:t>P</a:t>
            </a:r>
            <a:r>
              <a:rPr lang="en-US" sz="3200" b="1" i="1" spc="-55">
                <a:solidFill>
                  <a:srgbClr val="425223"/>
                </a:solidFill>
                <a:latin typeface="Trebuchet MS" panose="020B0603020202020204" pitchFamily="34" charset="0"/>
                <a:cs typeface="Arial"/>
              </a:rPr>
              <a:t>rese</a:t>
            </a:r>
            <a:r>
              <a:rPr lang="en-US" sz="3200" b="1" i="1" spc="-70">
                <a:solidFill>
                  <a:srgbClr val="425223"/>
                </a:solidFill>
                <a:latin typeface="Trebuchet MS" panose="020B0603020202020204" pitchFamily="34" charset="0"/>
                <a:cs typeface="Arial"/>
              </a:rPr>
              <a:t>n</a:t>
            </a:r>
            <a:r>
              <a:rPr lang="en-US" sz="3200" b="1" i="1" spc="90">
                <a:solidFill>
                  <a:srgbClr val="425223"/>
                </a:solidFill>
                <a:latin typeface="Trebuchet MS" panose="020B0603020202020204" pitchFamily="34" charset="0"/>
                <a:cs typeface="Arial"/>
              </a:rPr>
              <a:t>t</a:t>
            </a:r>
            <a:r>
              <a:rPr lang="en-US" sz="3200" b="1" i="1" spc="-125">
                <a:solidFill>
                  <a:srgbClr val="425223"/>
                </a:solidFill>
                <a:latin typeface="Trebuchet MS" panose="020B0603020202020204" pitchFamily="34" charset="0"/>
                <a:cs typeface="Arial"/>
              </a:rPr>
              <a:t>s</a:t>
            </a:r>
            <a:endParaRPr lang="en-US" sz="3200" b="1">
              <a:solidFill>
                <a:srgbClr val="425223"/>
              </a:solidFill>
              <a:latin typeface="Trebuchet MS" panose="020B0603020202020204" pitchFamily="34" charset="0"/>
              <a:cs typeface="Arial"/>
            </a:endParaRPr>
          </a:p>
        </p:txBody>
      </p:sp>
      <p:sp>
        <p:nvSpPr>
          <p:cNvPr id="3" name="object 3"/>
          <p:cNvSpPr txBox="1">
            <a:spLocks noGrp="1"/>
          </p:cNvSpPr>
          <p:nvPr>
            <p:ph type="subTitle" idx="4"/>
          </p:nvPr>
        </p:nvSpPr>
        <p:spPr>
          <a:xfrm>
            <a:off x="1465639" y="3797982"/>
            <a:ext cx="8979866" cy="689932"/>
          </a:xfrm>
          <a:prstGeom prst="rect">
            <a:avLst/>
          </a:prstGeom>
        </p:spPr>
        <p:txBody>
          <a:bodyPr vert="horz" wrap="square" lIns="0" tIns="12700" rIns="0" bIns="0" rtlCol="0" anchor="t">
            <a:spAutoFit/>
          </a:bodyPr>
          <a:lstStyle/>
          <a:p>
            <a:pPr marL="12700" marR="5080" indent="427990" algn="ctr">
              <a:lnSpc>
                <a:spcPct val="100000"/>
              </a:lnSpc>
              <a:spcBef>
                <a:spcPts val="100"/>
              </a:spcBef>
            </a:pPr>
            <a:r>
              <a:rPr lang="en-US" b="1" spc="40">
                <a:solidFill>
                  <a:srgbClr val="425223"/>
                </a:solidFill>
              </a:rPr>
              <a:t>2027</a:t>
            </a:r>
            <a:r>
              <a:rPr b="1" spc="40">
                <a:solidFill>
                  <a:srgbClr val="425223"/>
                </a:solidFill>
              </a:rPr>
              <a:t> </a:t>
            </a:r>
            <a:r>
              <a:rPr b="1" spc="215">
                <a:solidFill>
                  <a:srgbClr val="425223"/>
                </a:solidFill>
              </a:rPr>
              <a:t>Open</a:t>
            </a:r>
            <a:r>
              <a:rPr b="1" spc="-490">
                <a:solidFill>
                  <a:srgbClr val="425223"/>
                </a:solidFill>
              </a:rPr>
              <a:t> </a:t>
            </a:r>
            <a:r>
              <a:rPr b="1" spc="25">
                <a:solidFill>
                  <a:srgbClr val="425223"/>
                </a:solidFill>
              </a:rPr>
              <a:t>Enrollment</a:t>
            </a:r>
          </a:p>
        </p:txBody>
      </p:sp>
      <p:sp>
        <p:nvSpPr>
          <p:cNvPr id="4" name="object 4"/>
          <p:cNvSpPr/>
          <p:nvPr/>
        </p:nvSpPr>
        <p:spPr>
          <a:xfrm>
            <a:off x="2789640" y="1171774"/>
            <a:ext cx="6594973" cy="1322872"/>
          </a:xfrm>
          <a:prstGeom prst="rect">
            <a:avLst/>
          </a:prstGeom>
          <a:blipFill>
            <a:blip r:embed="rId3" cstate="print"/>
            <a:stretch>
              <a:fillRect/>
            </a:stretch>
          </a:blipFill>
        </p:spPr>
        <p:txBody>
          <a:bodyPr wrap="square" lIns="0" tIns="0" rIns="0" bIns="0" rtlCol="0"/>
          <a:lstStyle/>
          <a:p>
            <a:endParaRPr/>
          </a:p>
        </p:txBody>
      </p:sp>
    </p:spTree>
  </p:cSld>
  <p:clrMapOvr>
    <a:masterClrMapping/>
  </p:clrMapOvr>
  <mc:AlternateContent xmlns:mc="http://schemas.openxmlformats.org/markup-compatibility/2006">
    <mc:Choice xmlns:p14="http://schemas.microsoft.com/office/powerpoint/2010/main" Requires="p14">
      <p:transition spd="slow" p14:dur="2000" advTm="6794"/>
    </mc:Choice>
    <mc:Fallback>
      <p:transition spd="slow" advTm="6794"/>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68493" y="297117"/>
            <a:ext cx="3837307" cy="566822"/>
          </a:xfrm>
          <a:prstGeom prst="rect">
            <a:avLst/>
          </a:prstGeom>
        </p:spPr>
        <p:txBody>
          <a:bodyPr vert="horz" wrap="square" lIns="0" tIns="12700" rIns="0" bIns="0" rtlCol="0">
            <a:spAutoFit/>
          </a:bodyPr>
          <a:lstStyle/>
          <a:p>
            <a:pPr marL="12700">
              <a:lnSpc>
                <a:spcPct val="100000"/>
              </a:lnSpc>
              <a:spcBef>
                <a:spcPts val="100"/>
              </a:spcBef>
            </a:pPr>
            <a:r>
              <a:rPr b="1" spc="-25">
                <a:latin typeface="Trebuchet MS" panose="020B0603020202020204" pitchFamily="34" charset="0"/>
              </a:rPr>
              <a:t>Open</a:t>
            </a:r>
            <a:r>
              <a:rPr b="1" spc="-50">
                <a:latin typeface="Trebuchet MS" panose="020B0603020202020204" pitchFamily="34" charset="0"/>
              </a:rPr>
              <a:t> </a:t>
            </a:r>
            <a:r>
              <a:rPr b="1" spc="-40">
                <a:latin typeface="Trebuchet MS" panose="020B0603020202020204" pitchFamily="34" charset="0"/>
              </a:rPr>
              <a:t>Enrollment</a:t>
            </a:r>
          </a:p>
        </p:txBody>
      </p:sp>
      <p:sp>
        <p:nvSpPr>
          <p:cNvPr id="3" name="object 3"/>
          <p:cNvSpPr txBox="1"/>
          <p:nvPr/>
        </p:nvSpPr>
        <p:spPr>
          <a:xfrm>
            <a:off x="457200" y="1920125"/>
            <a:ext cx="11430000" cy="3837269"/>
          </a:xfrm>
          <a:prstGeom prst="rect">
            <a:avLst/>
          </a:prstGeom>
        </p:spPr>
        <p:txBody>
          <a:bodyPr vert="horz" wrap="square" lIns="0" tIns="12065" rIns="0" bIns="0" rtlCol="0" anchor="t">
            <a:spAutoFit/>
          </a:bodyPr>
          <a:lstStyle/>
          <a:p>
            <a:pPr marL="355600" indent="-342900">
              <a:spcBef>
                <a:spcPts val="95"/>
              </a:spcBef>
              <a:buClr>
                <a:srgbClr val="CC9900"/>
              </a:buClr>
              <a:buSzPct val="50000"/>
              <a:buFont typeface="Wingdings"/>
              <a:buChar char=""/>
              <a:tabLst>
                <a:tab pos="354965" algn="l"/>
                <a:tab pos="355600" algn="l"/>
              </a:tabLst>
            </a:pPr>
            <a:r>
              <a:rPr sz="1600" spc="75">
                <a:latin typeface="Trebuchet MS"/>
                <a:cs typeface="Trebuchet MS"/>
              </a:rPr>
              <a:t>Open</a:t>
            </a:r>
            <a:r>
              <a:rPr sz="1600" spc="-65">
                <a:latin typeface="Trebuchet MS"/>
                <a:cs typeface="Trebuchet MS"/>
              </a:rPr>
              <a:t> </a:t>
            </a:r>
            <a:r>
              <a:rPr sz="1600" spc="15">
                <a:latin typeface="Trebuchet MS"/>
                <a:cs typeface="Trebuchet MS"/>
              </a:rPr>
              <a:t>Enrollment</a:t>
            </a:r>
            <a:r>
              <a:rPr lang="en-US" sz="1600" spc="15">
                <a:latin typeface="Trebuchet MS"/>
                <a:cs typeface="Trebuchet MS"/>
              </a:rPr>
              <a:t>:</a:t>
            </a:r>
            <a:r>
              <a:rPr sz="1600" spc="-60">
                <a:solidFill>
                  <a:srgbClr val="425223"/>
                </a:solidFill>
                <a:latin typeface="Trebuchet MS"/>
                <a:cs typeface="Trebuchet MS"/>
              </a:rPr>
              <a:t> </a:t>
            </a:r>
            <a:r>
              <a:rPr sz="1600" b="1" u="sng" spc="40">
                <a:solidFill>
                  <a:srgbClr val="425223"/>
                </a:solidFill>
                <a:uFill>
                  <a:solidFill>
                    <a:srgbClr val="425223"/>
                  </a:solidFill>
                </a:uFill>
                <a:latin typeface="Trebuchet MS"/>
                <a:cs typeface="Trebuchet MS"/>
              </a:rPr>
              <a:t>October</a:t>
            </a:r>
            <a:r>
              <a:rPr lang="en-US" sz="1600" b="1" u="sng" spc="-105">
                <a:solidFill>
                  <a:srgbClr val="425223"/>
                </a:solidFill>
                <a:uFill>
                  <a:solidFill>
                    <a:srgbClr val="425223"/>
                  </a:solidFill>
                </a:uFill>
                <a:latin typeface="Trebuchet MS"/>
                <a:cs typeface="Trebuchet MS"/>
              </a:rPr>
              <a:t> 26</a:t>
            </a:r>
            <a:r>
              <a:rPr sz="1600" b="1" u="sng" spc="-90">
                <a:solidFill>
                  <a:srgbClr val="425223"/>
                </a:solidFill>
                <a:uFill>
                  <a:solidFill>
                    <a:srgbClr val="425223"/>
                  </a:solidFill>
                </a:uFill>
                <a:latin typeface="Trebuchet MS"/>
                <a:cs typeface="Trebuchet MS"/>
              </a:rPr>
              <a:t>,</a:t>
            </a:r>
            <a:r>
              <a:rPr sz="1600" b="1" u="sng" spc="-85">
                <a:solidFill>
                  <a:srgbClr val="425223"/>
                </a:solidFill>
                <a:uFill>
                  <a:solidFill>
                    <a:srgbClr val="425223"/>
                  </a:solidFill>
                </a:uFill>
                <a:latin typeface="Trebuchet MS"/>
                <a:cs typeface="Trebuchet MS"/>
              </a:rPr>
              <a:t> </a:t>
            </a:r>
            <a:r>
              <a:rPr lang="en-US" sz="1600" b="1" u="sng" spc="25">
                <a:solidFill>
                  <a:srgbClr val="425223"/>
                </a:solidFill>
                <a:uFill>
                  <a:solidFill>
                    <a:srgbClr val="425223"/>
                  </a:solidFill>
                </a:uFill>
                <a:latin typeface="Trebuchet MS"/>
                <a:cs typeface="Trebuchet MS"/>
              </a:rPr>
              <a:t>2026</a:t>
            </a:r>
            <a:r>
              <a:rPr sz="1600" b="1" u="sng" spc="-105">
                <a:solidFill>
                  <a:srgbClr val="425223"/>
                </a:solidFill>
                <a:uFill>
                  <a:solidFill>
                    <a:srgbClr val="425223"/>
                  </a:solidFill>
                </a:uFill>
                <a:latin typeface="Trebuchet MS"/>
                <a:cs typeface="Trebuchet MS"/>
              </a:rPr>
              <a:t> </a:t>
            </a:r>
            <a:r>
              <a:rPr sz="1600" b="1" u="sng" spc="300">
                <a:solidFill>
                  <a:srgbClr val="425223"/>
                </a:solidFill>
                <a:uFill>
                  <a:solidFill>
                    <a:srgbClr val="425223"/>
                  </a:solidFill>
                </a:uFill>
                <a:latin typeface="Trebuchet MS"/>
                <a:cs typeface="Trebuchet MS"/>
              </a:rPr>
              <a:t>–</a:t>
            </a:r>
            <a:r>
              <a:rPr sz="1600" b="1" u="sng" spc="-55">
                <a:solidFill>
                  <a:srgbClr val="425223"/>
                </a:solidFill>
                <a:uFill>
                  <a:solidFill>
                    <a:srgbClr val="425223"/>
                  </a:solidFill>
                </a:uFill>
                <a:latin typeface="Trebuchet MS"/>
                <a:cs typeface="Trebuchet MS"/>
              </a:rPr>
              <a:t> </a:t>
            </a:r>
            <a:r>
              <a:rPr lang="en-US" sz="1600" b="1" u="sng" spc="40">
                <a:solidFill>
                  <a:srgbClr val="425223"/>
                </a:solidFill>
                <a:uFill>
                  <a:solidFill>
                    <a:srgbClr val="425223"/>
                  </a:solidFill>
                </a:uFill>
                <a:latin typeface="Trebuchet MS"/>
                <a:cs typeface="Trebuchet MS"/>
              </a:rPr>
              <a:t>November 9</a:t>
            </a:r>
            <a:r>
              <a:rPr sz="1600" b="1" u="sng" spc="-20">
                <a:solidFill>
                  <a:srgbClr val="425223"/>
                </a:solidFill>
                <a:uFill>
                  <a:solidFill>
                    <a:srgbClr val="425223"/>
                  </a:solidFill>
                </a:uFill>
                <a:latin typeface="Trebuchet MS"/>
                <a:cs typeface="Trebuchet MS"/>
              </a:rPr>
              <a:t>,</a:t>
            </a:r>
            <a:r>
              <a:rPr sz="1600" b="1" u="sng" spc="-70">
                <a:solidFill>
                  <a:srgbClr val="425223"/>
                </a:solidFill>
                <a:uFill>
                  <a:solidFill>
                    <a:srgbClr val="425223"/>
                  </a:solidFill>
                </a:uFill>
                <a:latin typeface="Trebuchet MS"/>
                <a:cs typeface="Trebuchet MS"/>
              </a:rPr>
              <a:t> </a:t>
            </a:r>
            <a:r>
              <a:rPr sz="1600" b="1" u="sng" spc="25">
                <a:solidFill>
                  <a:srgbClr val="425223"/>
                </a:solidFill>
                <a:uFill>
                  <a:solidFill>
                    <a:srgbClr val="425223"/>
                  </a:solidFill>
                </a:uFill>
                <a:latin typeface="Trebuchet MS"/>
                <a:cs typeface="Trebuchet MS"/>
              </a:rPr>
              <a:t>202</a:t>
            </a:r>
            <a:r>
              <a:rPr lang="en-US" sz="1600" b="1" u="sng" spc="25">
                <a:solidFill>
                  <a:srgbClr val="425223"/>
                </a:solidFill>
                <a:uFill>
                  <a:solidFill>
                    <a:srgbClr val="425223"/>
                  </a:solidFill>
                </a:uFill>
                <a:latin typeface="Trebuchet MS"/>
                <a:cs typeface="Trebuchet MS"/>
              </a:rPr>
              <a:t>6.</a:t>
            </a:r>
            <a:endParaRPr sz="1600" b="1">
              <a:latin typeface="Trebuchet MS"/>
              <a:cs typeface="Trebuchet MS"/>
            </a:endParaRPr>
          </a:p>
          <a:p>
            <a:pPr marL="355600" indent="-342900">
              <a:lnSpc>
                <a:spcPct val="100000"/>
              </a:lnSpc>
              <a:spcBef>
                <a:spcPts val="1345"/>
              </a:spcBef>
              <a:buClr>
                <a:srgbClr val="CC9900"/>
              </a:buClr>
              <a:buSzPct val="50000"/>
              <a:buFont typeface="Wingdings"/>
              <a:buChar char=""/>
              <a:tabLst>
                <a:tab pos="354965" algn="l"/>
                <a:tab pos="355600" algn="l"/>
              </a:tabLst>
            </a:pPr>
            <a:r>
              <a:rPr lang="en-US" sz="1600" b="1" spc="90">
                <a:solidFill>
                  <a:srgbClr val="425223"/>
                </a:solidFill>
                <a:latin typeface="Trebuchet MS"/>
                <a:cs typeface="Trebuchet MS"/>
              </a:rPr>
              <a:t>PASSIVE </a:t>
            </a:r>
            <a:r>
              <a:rPr sz="1600" b="1" spc="-365">
                <a:solidFill>
                  <a:srgbClr val="425223"/>
                </a:solidFill>
                <a:latin typeface="Trebuchet MS"/>
                <a:cs typeface="Trebuchet MS"/>
              </a:rPr>
              <a:t> </a:t>
            </a:r>
            <a:r>
              <a:rPr sz="1600" b="1" spc="20">
                <a:solidFill>
                  <a:srgbClr val="425223"/>
                </a:solidFill>
                <a:latin typeface="Trebuchet MS"/>
                <a:cs typeface="Trebuchet MS"/>
              </a:rPr>
              <a:t>Enrollment </a:t>
            </a:r>
            <a:r>
              <a:rPr sz="1600" b="1" spc="35">
                <a:solidFill>
                  <a:srgbClr val="425223"/>
                </a:solidFill>
                <a:latin typeface="Trebuchet MS"/>
                <a:cs typeface="Trebuchet MS"/>
              </a:rPr>
              <a:t>through </a:t>
            </a:r>
            <a:r>
              <a:rPr lang="en-US" sz="1600" b="1" spc="65">
                <a:solidFill>
                  <a:srgbClr val="425223"/>
                </a:solidFill>
                <a:latin typeface="Trebuchet MS"/>
                <a:cs typeface="Trebuchet MS"/>
              </a:rPr>
              <a:t>UKG.</a:t>
            </a:r>
            <a:endParaRPr sz="1600" b="1">
              <a:latin typeface="Trebuchet MS"/>
              <a:cs typeface="Trebuchet MS"/>
            </a:endParaRPr>
          </a:p>
          <a:p>
            <a:pPr marL="683260" marR="93345" lvl="1" indent="-326390">
              <a:lnSpc>
                <a:spcPct val="150000"/>
              </a:lnSpc>
              <a:spcBef>
                <a:spcPts val="380"/>
              </a:spcBef>
              <a:buClr>
                <a:srgbClr val="425223"/>
              </a:buClr>
              <a:buFont typeface="Wingdings"/>
              <a:buChar char=""/>
              <a:tabLst>
                <a:tab pos="682625" algn="l"/>
                <a:tab pos="683260" algn="l"/>
              </a:tabLst>
            </a:pPr>
            <a:r>
              <a:rPr sz="1600" spc="-75">
                <a:latin typeface="Trebuchet MS"/>
                <a:cs typeface="Trebuchet MS"/>
              </a:rPr>
              <a:t>If </a:t>
            </a:r>
            <a:r>
              <a:rPr sz="1600" spc="70">
                <a:latin typeface="Trebuchet MS"/>
                <a:cs typeface="Trebuchet MS"/>
              </a:rPr>
              <a:t>you</a:t>
            </a:r>
            <a:r>
              <a:rPr sz="1600" spc="-60">
                <a:latin typeface="Trebuchet MS"/>
                <a:cs typeface="Trebuchet MS"/>
              </a:rPr>
              <a:t> </a:t>
            </a:r>
            <a:r>
              <a:rPr sz="1600" spc="85">
                <a:latin typeface="Trebuchet MS"/>
                <a:cs typeface="Trebuchet MS"/>
              </a:rPr>
              <a:t>do</a:t>
            </a:r>
            <a:r>
              <a:rPr sz="1600" spc="-55">
                <a:latin typeface="Trebuchet MS"/>
                <a:cs typeface="Trebuchet MS"/>
              </a:rPr>
              <a:t> </a:t>
            </a:r>
            <a:r>
              <a:rPr sz="1600">
                <a:latin typeface="Trebuchet MS"/>
                <a:cs typeface="Trebuchet MS"/>
              </a:rPr>
              <a:t>not</a:t>
            </a:r>
            <a:r>
              <a:rPr sz="1600" spc="-65">
                <a:latin typeface="Trebuchet MS"/>
                <a:cs typeface="Trebuchet MS"/>
              </a:rPr>
              <a:t> </a:t>
            </a:r>
            <a:r>
              <a:rPr lang="en-US" sz="1600" b="1" u="sng" spc="-65">
                <a:solidFill>
                  <a:srgbClr val="425223"/>
                </a:solidFill>
                <a:latin typeface="Trebuchet MS"/>
                <a:cs typeface="Trebuchet MS"/>
              </a:rPr>
              <a:t>actively</a:t>
            </a:r>
            <a:r>
              <a:rPr lang="en-US" sz="1600" spc="-65">
                <a:latin typeface="Trebuchet MS"/>
                <a:cs typeface="Trebuchet MS"/>
              </a:rPr>
              <a:t> </a:t>
            </a:r>
            <a:r>
              <a:rPr sz="1600" spc="50">
                <a:latin typeface="Trebuchet MS"/>
                <a:cs typeface="Trebuchet MS"/>
              </a:rPr>
              <a:t>make</a:t>
            </a:r>
            <a:r>
              <a:rPr sz="1600" spc="-35">
                <a:latin typeface="Trebuchet MS"/>
                <a:cs typeface="Trebuchet MS"/>
              </a:rPr>
              <a:t> </a:t>
            </a:r>
            <a:r>
              <a:rPr lang="en-US" sz="1600" spc="-35">
                <a:latin typeface="Trebuchet MS"/>
                <a:cs typeface="Trebuchet MS"/>
              </a:rPr>
              <a:t>any changes to your </a:t>
            </a:r>
            <a:r>
              <a:rPr sz="1600" spc="-10">
                <a:latin typeface="Trebuchet MS"/>
                <a:cs typeface="Trebuchet MS"/>
              </a:rPr>
              <a:t>elections,</a:t>
            </a:r>
            <a:r>
              <a:rPr sz="1600" spc="-65">
                <a:latin typeface="Trebuchet MS"/>
                <a:cs typeface="Trebuchet MS"/>
              </a:rPr>
              <a:t> </a:t>
            </a:r>
            <a:r>
              <a:rPr lang="en-US" sz="1600" spc="70">
                <a:latin typeface="Trebuchet MS"/>
                <a:cs typeface="Trebuchet MS"/>
              </a:rPr>
              <a:t>all current coverage elections </a:t>
            </a:r>
            <a:r>
              <a:rPr lang="en-US" sz="1600" b="1" u="sng" spc="70">
                <a:solidFill>
                  <a:srgbClr val="425223"/>
                </a:solidFill>
                <a:latin typeface="Trebuchet MS"/>
                <a:cs typeface="Trebuchet MS"/>
              </a:rPr>
              <a:t>EXCEPT</a:t>
            </a:r>
            <a:r>
              <a:rPr lang="en-US" sz="1600" b="1" i="1" spc="70">
                <a:latin typeface="Trebuchet MS"/>
                <a:cs typeface="Trebuchet MS"/>
              </a:rPr>
              <a:t> </a:t>
            </a:r>
            <a:r>
              <a:rPr lang="en-US" sz="1600" spc="70">
                <a:latin typeface="Trebuchet MS"/>
                <a:cs typeface="Trebuchet MS"/>
              </a:rPr>
              <a:t>for your Flexible Spending Accounts or Commuter Benefits elections will </a:t>
            </a:r>
            <a:r>
              <a:rPr lang="en-US" sz="1600" spc="-40">
                <a:latin typeface="Trebuchet MS"/>
                <a:cs typeface="Trebuchet MS"/>
              </a:rPr>
              <a:t>automatically roll-over to 2027</a:t>
            </a:r>
            <a:r>
              <a:rPr lang="en-US" sz="1600" spc="15">
                <a:latin typeface="Trebuchet MS"/>
                <a:cs typeface="Trebuchet MS"/>
              </a:rPr>
              <a:t>.</a:t>
            </a:r>
            <a:endParaRPr sz="1600">
              <a:latin typeface="Trebuchet MS"/>
              <a:cs typeface="Trebuchet MS"/>
            </a:endParaRPr>
          </a:p>
          <a:p>
            <a:pPr marL="682625" marR="148590" lvl="1" indent="-326390">
              <a:lnSpc>
                <a:spcPct val="150000"/>
              </a:lnSpc>
              <a:spcBef>
                <a:spcPts val="385"/>
              </a:spcBef>
              <a:buClr>
                <a:srgbClr val="425223"/>
              </a:buClr>
              <a:buFont typeface="Wingdings"/>
              <a:buChar char=""/>
              <a:tabLst>
                <a:tab pos="682625" algn="l"/>
                <a:tab pos="683260" algn="l"/>
              </a:tabLst>
            </a:pPr>
            <a:r>
              <a:rPr sz="1600" spc="-75">
                <a:latin typeface="Trebuchet MS"/>
                <a:cs typeface="Trebuchet MS"/>
              </a:rPr>
              <a:t>If</a:t>
            </a:r>
            <a:r>
              <a:rPr sz="1600" spc="-80">
                <a:latin typeface="Trebuchet MS"/>
                <a:cs typeface="Trebuchet MS"/>
              </a:rPr>
              <a:t> </a:t>
            </a:r>
            <a:r>
              <a:rPr sz="1600" spc="70">
                <a:latin typeface="Trebuchet MS"/>
                <a:cs typeface="Trebuchet MS"/>
              </a:rPr>
              <a:t>you</a:t>
            </a:r>
            <a:r>
              <a:rPr sz="1600" spc="-60">
                <a:latin typeface="Trebuchet MS"/>
                <a:cs typeface="Trebuchet MS"/>
              </a:rPr>
              <a:t> </a:t>
            </a:r>
            <a:r>
              <a:rPr sz="1600" spc="50">
                <a:latin typeface="Trebuchet MS"/>
                <a:cs typeface="Trebuchet MS"/>
              </a:rPr>
              <a:t>would</a:t>
            </a:r>
            <a:r>
              <a:rPr sz="1600" spc="-55">
                <a:latin typeface="Trebuchet MS"/>
                <a:cs typeface="Trebuchet MS"/>
              </a:rPr>
              <a:t> </a:t>
            </a:r>
            <a:r>
              <a:rPr sz="1600" spc="-30">
                <a:latin typeface="Trebuchet MS"/>
                <a:cs typeface="Trebuchet MS"/>
              </a:rPr>
              <a:t>like</a:t>
            </a:r>
            <a:r>
              <a:rPr sz="1600" spc="-55">
                <a:latin typeface="Trebuchet MS"/>
                <a:cs typeface="Trebuchet MS"/>
              </a:rPr>
              <a:t> </a:t>
            </a:r>
            <a:r>
              <a:rPr sz="1600" spc="-20">
                <a:latin typeface="Trebuchet MS"/>
                <a:cs typeface="Trebuchet MS"/>
              </a:rPr>
              <a:t>to</a:t>
            </a:r>
            <a:r>
              <a:rPr sz="1600" spc="-55">
                <a:latin typeface="Trebuchet MS"/>
                <a:cs typeface="Trebuchet MS"/>
              </a:rPr>
              <a:t> </a:t>
            </a:r>
            <a:r>
              <a:rPr sz="1600" spc="-25">
                <a:latin typeface="Trebuchet MS"/>
                <a:cs typeface="Trebuchet MS"/>
              </a:rPr>
              <a:t>participate</a:t>
            </a:r>
            <a:r>
              <a:rPr sz="1600" spc="-40">
                <a:latin typeface="Trebuchet MS"/>
                <a:cs typeface="Trebuchet MS"/>
              </a:rPr>
              <a:t> in</a:t>
            </a:r>
            <a:r>
              <a:rPr sz="1600" spc="-85">
                <a:latin typeface="Trebuchet MS"/>
                <a:cs typeface="Trebuchet MS"/>
              </a:rPr>
              <a:t> </a:t>
            </a:r>
            <a:r>
              <a:rPr sz="1600" spc="-10">
                <a:latin typeface="Trebuchet MS"/>
                <a:cs typeface="Trebuchet MS"/>
              </a:rPr>
              <a:t>the</a:t>
            </a:r>
            <a:r>
              <a:rPr sz="1600" spc="-65">
                <a:latin typeface="Trebuchet MS"/>
                <a:cs typeface="Trebuchet MS"/>
              </a:rPr>
              <a:t> </a:t>
            </a:r>
            <a:r>
              <a:rPr sz="1600" spc="5">
                <a:latin typeface="Trebuchet MS"/>
                <a:cs typeface="Trebuchet MS"/>
              </a:rPr>
              <a:t>Flexible</a:t>
            </a:r>
            <a:r>
              <a:rPr sz="1600" spc="-55">
                <a:latin typeface="Trebuchet MS"/>
                <a:cs typeface="Trebuchet MS"/>
              </a:rPr>
              <a:t> </a:t>
            </a:r>
            <a:r>
              <a:rPr sz="1600" spc="70">
                <a:latin typeface="Trebuchet MS"/>
                <a:cs typeface="Trebuchet MS"/>
              </a:rPr>
              <a:t>Spending</a:t>
            </a:r>
            <a:r>
              <a:rPr sz="1600" spc="-65">
                <a:latin typeface="Trebuchet MS"/>
                <a:cs typeface="Trebuchet MS"/>
              </a:rPr>
              <a:t> </a:t>
            </a:r>
            <a:r>
              <a:rPr sz="1600" spc="55">
                <a:latin typeface="Trebuchet MS"/>
                <a:cs typeface="Trebuchet MS"/>
              </a:rPr>
              <a:t>Accounts</a:t>
            </a:r>
            <a:r>
              <a:rPr sz="1600" spc="-55">
                <a:latin typeface="Trebuchet MS"/>
                <a:cs typeface="Trebuchet MS"/>
              </a:rPr>
              <a:t> </a:t>
            </a:r>
            <a:r>
              <a:rPr sz="1600">
                <a:latin typeface="Trebuchet MS"/>
                <a:cs typeface="Trebuchet MS"/>
              </a:rPr>
              <a:t>or</a:t>
            </a:r>
            <a:r>
              <a:rPr sz="1600" spc="-65">
                <a:latin typeface="Trebuchet MS"/>
                <a:cs typeface="Trebuchet MS"/>
              </a:rPr>
              <a:t> </a:t>
            </a:r>
            <a:r>
              <a:rPr sz="1600" spc="50">
                <a:latin typeface="Trebuchet MS"/>
                <a:cs typeface="Trebuchet MS"/>
              </a:rPr>
              <a:t>Commuter</a:t>
            </a:r>
            <a:r>
              <a:rPr sz="1600" spc="-70">
                <a:latin typeface="Trebuchet MS"/>
                <a:cs typeface="Trebuchet MS"/>
              </a:rPr>
              <a:t> </a:t>
            </a:r>
            <a:r>
              <a:rPr sz="1600" spc="-15">
                <a:latin typeface="Trebuchet MS"/>
                <a:cs typeface="Trebuchet MS"/>
              </a:rPr>
              <a:t>Benefits,</a:t>
            </a:r>
            <a:r>
              <a:rPr sz="1600" spc="-65">
                <a:latin typeface="Trebuchet MS"/>
                <a:cs typeface="Trebuchet MS"/>
              </a:rPr>
              <a:t> </a:t>
            </a:r>
            <a:r>
              <a:rPr sz="1600" spc="70">
                <a:latin typeface="Trebuchet MS"/>
                <a:cs typeface="Trebuchet MS"/>
              </a:rPr>
              <a:t>you</a:t>
            </a:r>
            <a:r>
              <a:rPr sz="1600" spc="-70">
                <a:solidFill>
                  <a:srgbClr val="425223"/>
                </a:solidFill>
                <a:latin typeface="Trebuchet MS"/>
                <a:cs typeface="Trebuchet MS"/>
              </a:rPr>
              <a:t> </a:t>
            </a:r>
            <a:r>
              <a:rPr sz="1600" b="1" u="sng" spc="55">
                <a:solidFill>
                  <a:srgbClr val="425223"/>
                </a:solidFill>
                <a:uFill>
                  <a:solidFill>
                    <a:srgbClr val="425223"/>
                  </a:solidFill>
                </a:uFill>
                <a:latin typeface="Trebuchet MS"/>
                <a:cs typeface="Trebuchet MS"/>
              </a:rPr>
              <a:t>must</a:t>
            </a:r>
            <a:r>
              <a:rPr sz="1600" spc="-120">
                <a:solidFill>
                  <a:srgbClr val="425223"/>
                </a:solidFill>
                <a:latin typeface="Trebuchet MS"/>
                <a:cs typeface="Trebuchet MS"/>
              </a:rPr>
              <a:t> </a:t>
            </a:r>
            <a:r>
              <a:rPr sz="1600" spc="55">
                <a:latin typeface="Trebuchet MS"/>
                <a:cs typeface="Trebuchet MS"/>
              </a:rPr>
              <a:t>make</a:t>
            </a:r>
            <a:r>
              <a:rPr sz="1600" spc="-40">
                <a:latin typeface="Trebuchet MS"/>
                <a:cs typeface="Trebuchet MS"/>
              </a:rPr>
              <a:t> </a:t>
            </a:r>
            <a:r>
              <a:rPr sz="1600" spc="25">
                <a:latin typeface="Trebuchet MS"/>
                <a:cs typeface="Trebuchet MS"/>
              </a:rPr>
              <a:t>an</a:t>
            </a:r>
            <a:r>
              <a:rPr lang="en-US" sz="1600" spc="25">
                <a:latin typeface="Trebuchet MS"/>
                <a:cs typeface="Trebuchet MS"/>
              </a:rPr>
              <a:t> </a:t>
            </a:r>
            <a:r>
              <a:rPr sz="1600" spc="-10">
                <a:latin typeface="Trebuchet MS"/>
                <a:cs typeface="Trebuchet MS"/>
              </a:rPr>
              <a:t>active </a:t>
            </a:r>
            <a:r>
              <a:rPr sz="1600">
                <a:latin typeface="Trebuchet MS"/>
                <a:cs typeface="Trebuchet MS"/>
              </a:rPr>
              <a:t>election</a:t>
            </a:r>
            <a:r>
              <a:rPr sz="1600">
                <a:solidFill>
                  <a:srgbClr val="425223"/>
                </a:solidFill>
                <a:latin typeface="Trebuchet MS"/>
                <a:cs typeface="Trebuchet MS"/>
              </a:rPr>
              <a:t> </a:t>
            </a:r>
            <a:r>
              <a:rPr sz="1600" b="1" u="sng" spc="40">
                <a:solidFill>
                  <a:srgbClr val="425223"/>
                </a:solidFill>
                <a:uFill>
                  <a:solidFill>
                    <a:srgbClr val="425223"/>
                  </a:solidFill>
                </a:uFill>
                <a:latin typeface="Trebuchet MS"/>
                <a:cs typeface="Trebuchet MS"/>
              </a:rPr>
              <a:t>every</a:t>
            </a:r>
            <a:r>
              <a:rPr sz="1600" spc="-200">
                <a:solidFill>
                  <a:srgbClr val="425223"/>
                </a:solidFill>
                <a:latin typeface="Trebuchet MS"/>
                <a:cs typeface="Trebuchet MS"/>
              </a:rPr>
              <a:t> </a:t>
            </a:r>
            <a:r>
              <a:rPr sz="1600" spc="15">
                <a:latin typeface="Trebuchet MS"/>
                <a:cs typeface="Trebuchet MS"/>
              </a:rPr>
              <a:t>year</a:t>
            </a:r>
            <a:r>
              <a:rPr lang="en-US" sz="1600" spc="15">
                <a:latin typeface="Trebuchet MS"/>
                <a:cs typeface="Trebuchet MS"/>
              </a:rPr>
              <a:t>.</a:t>
            </a:r>
            <a:endParaRPr sz="1600">
              <a:latin typeface="Trebuchet MS"/>
              <a:cs typeface="Trebuchet MS"/>
            </a:endParaRPr>
          </a:p>
          <a:p>
            <a:pPr marL="354965" marR="5080" indent="-342900">
              <a:lnSpc>
                <a:spcPct val="150000"/>
              </a:lnSpc>
              <a:spcBef>
                <a:spcPts val="385"/>
              </a:spcBef>
              <a:buClr>
                <a:srgbClr val="CC9900"/>
              </a:buClr>
              <a:buSzPct val="50000"/>
              <a:buFont typeface="Wingdings"/>
              <a:buChar char=""/>
              <a:tabLst>
                <a:tab pos="354965" algn="l"/>
                <a:tab pos="355600" algn="l"/>
              </a:tabLst>
            </a:pPr>
            <a:r>
              <a:rPr sz="1600" spc="70">
                <a:latin typeface="Trebuchet MS"/>
                <a:cs typeface="Trebuchet MS"/>
              </a:rPr>
              <a:t>Once</a:t>
            </a:r>
            <a:r>
              <a:rPr sz="1600" spc="-55">
                <a:latin typeface="Trebuchet MS"/>
                <a:cs typeface="Trebuchet MS"/>
              </a:rPr>
              <a:t> </a:t>
            </a:r>
            <a:r>
              <a:rPr sz="1600" spc="70">
                <a:latin typeface="Trebuchet MS"/>
                <a:cs typeface="Trebuchet MS"/>
              </a:rPr>
              <a:t>you</a:t>
            </a:r>
            <a:r>
              <a:rPr sz="1600" spc="-60">
                <a:latin typeface="Trebuchet MS"/>
                <a:cs typeface="Trebuchet MS"/>
              </a:rPr>
              <a:t> </a:t>
            </a:r>
            <a:r>
              <a:rPr sz="1600" spc="40">
                <a:latin typeface="Trebuchet MS"/>
                <a:cs typeface="Trebuchet MS"/>
              </a:rPr>
              <a:t>have</a:t>
            </a:r>
            <a:r>
              <a:rPr sz="1600" spc="-45">
                <a:latin typeface="Trebuchet MS"/>
                <a:cs typeface="Trebuchet MS"/>
              </a:rPr>
              <a:t> </a:t>
            </a:r>
            <a:r>
              <a:rPr sz="1600" spc="70">
                <a:latin typeface="Trebuchet MS"/>
                <a:cs typeface="Trebuchet MS"/>
              </a:rPr>
              <a:t>made</a:t>
            </a:r>
            <a:r>
              <a:rPr sz="1600" spc="-45">
                <a:latin typeface="Trebuchet MS"/>
                <a:cs typeface="Trebuchet MS"/>
              </a:rPr>
              <a:t> </a:t>
            </a:r>
            <a:r>
              <a:rPr sz="1600" spc="30">
                <a:latin typeface="Trebuchet MS"/>
                <a:cs typeface="Trebuchet MS"/>
              </a:rPr>
              <a:t>your</a:t>
            </a:r>
            <a:r>
              <a:rPr sz="1600" spc="-60">
                <a:latin typeface="Trebuchet MS"/>
                <a:cs typeface="Trebuchet MS"/>
              </a:rPr>
              <a:t> </a:t>
            </a:r>
            <a:r>
              <a:rPr sz="1600" spc="-10">
                <a:latin typeface="Trebuchet MS"/>
                <a:cs typeface="Trebuchet MS"/>
              </a:rPr>
              <a:t>elections,</a:t>
            </a:r>
            <a:r>
              <a:rPr sz="1600" spc="-65">
                <a:latin typeface="Trebuchet MS"/>
                <a:cs typeface="Trebuchet MS"/>
              </a:rPr>
              <a:t> </a:t>
            </a:r>
            <a:r>
              <a:rPr sz="1600" spc="70">
                <a:latin typeface="Trebuchet MS"/>
                <a:cs typeface="Trebuchet MS"/>
              </a:rPr>
              <a:t>you</a:t>
            </a:r>
            <a:r>
              <a:rPr sz="1600" spc="-60">
                <a:latin typeface="Trebuchet MS"/>
                <a:cs typeface="Trebuchet MS"/>
              </a:rPr>
              <a:t> </a:t>
            </a:r>
            <a:r>
              <a:rPr sz="1600" spc="-45">
                <a:latin typeface="Trebuchet MS"/>
                <a:cs typeface="Trebuchet MS"/>
              </a:rPr>
              <a:t>will</a:t>
            </a:r>
            <a:r>
              <a:rPr sz="1600" spc="-75">
                <a:latin typeface="Trebuchet MS"/>
                <a:cs typeface="Trebuchet MS"/>
              </a:rPr>
              <a:t> </a:t>
            </a:r>
            <a:r>
              <a:rPr sz="1600">
                <a:latin typeface="Trebuchet MS"/>
                <a:cs typeface="Trebuchet MS"/>
              </a:rPr>
              <a:t>not</a:t>
            </a:r>
            <a:r>
              <a:rPr sz="1600" spc="-65">
                <a:latin typeface="Trebuchet MS"/>
                <a:cs typeface="Trebuchet MS"/>
              </a:rPr>
              <a:t> </a:t>
            </a:r>
            <a:r>
              <a:rPr sz="1600" spc="65">
                <a:latin typeface="Trebuchet MS"/>
                <a:cs typeface="Trebuchet MS"/>
              </a:rPr>
              <a:t>be</a:t>
            </a:r>
            <a:r>
              <a:rPr sz="1600" spc="-55">
                <a:latin typeface="Trebuchet MS"/>
                <a:cs typeface="Trebuchet MS"/>
              </a:rPr>
              <a:t> </a:t>
            </a:r>
            <a:r>
              <a:rPr sz="1600" spc="15">
                <a:latin typeface="Trebuchet MS"/>
                <a:cs typeface="Trebuchet MS"/>
              </a:rPr>
              <a:t>able</a:t>
            </a:r>
            <a:r>
              <a:rPr sz="1600" spc="-40">
                <a:latin typeface="Trebuchet MS"/>
                <a:cs typeface="Trebuchet MS"/>
              </a:rPr>
              <a:t> </a:t>
            </a:r>
            <a:r>
              <a:rPr sz="1600" spc="-20">
                <a:latin typeface="Trebuchet MS"/>
                <a:cs typeface="Trebuchet MS"/>
              </a:rPr>
              <a:t>to</a:t>
            </a:r>
            <a:r>
              <a:rPr sz="1600" spc="-70">
                <a:latin typeface="Trebuchet MS"/>
                <a:cs typeface="Trebuchet MS"/>
              </a:rPr>
              <a:t> </a:t>
            </a:r>
            <a:r>
              <a:rPr sz="1600" spc="65">
                <a:latin typeface="Trebuchet MS"/>
                <a:cs typeface="Trebuchet MS"/>
              </a:rPr>
              <a:t>change</a:t>
            </a:r>
            <a:r>
              <a:rPr sz="1600" spc="-30">
                <a:latin typeface="Trebuchet MS"/>
                <a:cs typeface="Trebuchet MS"/>
              </a:rPr>
              <a:t> </a:t>
            </a:r>
            <a:r>
              <a:rPr sz="1600" spc="25">
                <a:latin typeface="Trebuchet MS"/>
                <a:cs typeface="Trebuchet MS"/>
              </a:rPr>
              <a:t>them</a:t>
            </a:r>
            <a:r>
              <a:rPr sz="1600" spc="-65">
                <a:latin typeface="Trebuchet MS"/>
                <a:cs typeface="Trebuchet MS"/>
              </a:rPr>
              <a:t> </a:t>
            </a:r>
            <a:r>
              <a:rPr sz="1600" spc="-45">
                <a:latin typeface="Trebuchet MS"/>
                <a:cs typeface="Trebuchet MS"/>
              </a:rPr>
              <a:t>until</a:t>
            </a:r>
            <a:r>
              <a:rPr sz="1600" spc="-75">
                <a:latin typeface="Trebuchet MS"/>
                <a:cs typeface="Trebuchet MS"/>
              </a:rPr>
              <a:t> </a:t>
            </a:r>
            <a:r>
              <a:rPr sz="1600" spc="-10">
                <a:latin typeface="Trebuchet MS"/>
                <a:cs typeface="Trebuchet MS"/>
              </a:rPr>
              <a:t>the</a:t>
            </a:r>
            <a:r>
              <a:rPr sz="1600" spc="-60">
                <a:latin typeface="Trebuchet MS"/>
                <a:cs typeface="Trebuchet MS"/>
              </a:rPr>
              <a:t> </a:t>
            </a:r>
            <a:r>
              <a:rPr sz="1600" spc="-10">
                <a:latin typeface="Trebuchet MS"/>
                <a:cs typeface="Trebuchet MS"/>
              </a:rPr>
              <a:t>next</a:t>
            </a:r>
            <a:r>
              <a:rPr sz="1600" spc="-65">
                <a:latin typeface="Trebuchet MS"/>
                <a:cs typeface="Trebuchet MS"/>
              </a:rPr>
              <a:t> </a:t>
            </a:r>
            <a:r>
              <a:rPr sz="1600" spc="75">
                <a:latin typeface="Trebuchet MS"/>
                <a:cs typeface="Trebuchet MS"/>
              </a:rPr>
              <a:t>Open</a:t>
            </a:r>
            <a:r>
              <a:rPr sz="1600" spc="-55">
                <a:latin typeface="Trebuchet MS"/>
                <a:cs typeface="Trebuchet MS"/>
              </a:rPr>
              <a:t> </a:t>
            </a:r>
            <a:r>
              <a:rPr sz="1600" spc="10">
                <a:latin typeface="Trebuchet MS"/>
                <a:cs typeface="Trebuchet MS"/>
              </a:rPr>
              <a:t>Enrollment</a:t>
            </a:r>
            <a:r>
              <a:rPr sz="1600" spc="-45">
                <a:latin typeface="Trebuchet MS"/>
                <a:cs typeface="Trebuchet MS"/>
              </a:rPr>
              <a:t> </a:t>
            </a:r>
            <a:r>
              <a:rPr sz="1600" spc="-15">
                <a:latin typeface="Trebuchet MS"/>
                <a:cs typeface="Trebuchet MS"/>
              </a:rPr>
              <a:t>period,  </a:t>
            </a:r>
            <a:r>
              <a:rPr sz="1600" spc="55">
                <a:latin typeface="Trebuchet MS"/>
                <a:cs typeface="Trebuchet MS"/>
              </a:rPr>
              <a:t>unless</a:t>
            </a:r>
            <a:r>
              <a:rPr sz="1600" spc="-80">
                <a:latin typeface="Trebuchet MS"/>
                <a:cs typeface="Trebuchet MS"/>
              </a:rPr>
              <a:t> </a:t>
            </a:r>
            <a:r>
              <a:rPr sz="1600" spc="70">
                <a:latin typeface="Trebuchet MS"/>
                <a:cs typeface="Trebuchet MS"/>
              </a:rPr>
              <a:t>you</a:t>
            </a:r>
            <a:r>
              <a:rPr sz="1600" spc="-65">
                <a:latin typeface="Trebuchet MS"/>
                <a:cs typeface="Trebuchet MS"/>
              </a:rPr>
              <a:t> </a:t>
            </a:r>
            <a:r>
              <a:rPr sz="1600" spc="20">
                <a:latin typeface="Trebuchet MS"/>
                <a:cs typeface="Trebuchet MS"/>
              </a:rPr>
              <a:t>experience</a:t>
            </a:r>
            <a:r>
              <a:rPr sz="1600" spc="-60">
                <a:latin typeface="Trebuchet MS"/>
                <a:cs typeface="Trebuchet MS"/>
              </a:rPr>
              <a:t> </a:t>
            </a:r>
            <a:r>
              <a:rPr sz="1600" spc="15">
                <a:latin typeface="Trebuchet MS"/>
                <a:cs typeface="Trebuchet MS"/>
              </a:rPr>
              <a:t>a</a:t>
            </a:r>
            <a:r>
              <a:rPr sz="1600" spc="-55">
                <a:latin typeface="Trebuchet MS"/>
                <a:cs typeface="Trebuchet MS"/>
              </a:rPr>
              <a:t> </a:t>
            </a:r>
            <a:r>
              <a:rPr sz="1600" spc="-15">
                <a:latin typeface="Trebuchet MS"/>
                <a:cs typeface="Trebuchet MS"/>
              </a:rPr>
              <a:t>qualified</a:t>
            </a:r>
            <a:r>
              <a:rPr sz="1600" spc="-60">
                <a:latin typeface="Trebuchet MS"/>
                <a:cs typeface="Trebuchet MS"/>
              </a:rPr>
              <a:t> </a:t>
            </a:r>
            <a:r>
              <a:rPr sz="1600" spc="65">
                <a:latin typeface="Trebuchet MS"/>
                <a:cs typeface="Trebuchet MS"/>
              </a:rPr>
              <a:t>change</a:t>
            </a:r>
            <a:r>
              <a:rPr sz="1600" spc="-35">
                <a:latin typeface="Trebuchet MS"/>
                <a:cs typeface="Trebuchet MS"/>
              </a:rPr>
              <a:t> </a:t>
            </a:r>
            <a:r>
              <a:rPr sz="1600" spc="-40">
                <a:latin typeface="Trebuchet MS"/>
                <a:cs typeface="Trebuchet MS"/>
              </a:rPr>
              <a:t>in</a:t>
            </a:r>
            <a:r>
              <a:rPr sz="1600" spc="-85">
                <a:latin typeface="Trebuchet MS"/>
                <a:cs typeface="Trebuchet MS"/>
              </a:rPr>
              <a:t> </a:t>
            </a:r>
            <a:r>
              <a:rPr sz="1600" spc="10">
                <a:latin typeface="Trebuchet MS"/>
                <a:cs typeface="Trebuchet MS"/>
              </a:rPr>
              <a:t>status</a:t>
            </a:r>
            <a:r>
              <a:rPr lang="en-US" sz="1600" spc="10">
                <a:latin typeface="Trebuchet MS"/>
                <a:cs typeface="Trebuchet MS"/>
              </a:rPr>
              <a:t>.</a:t>
            </a:r>
            <a:endParaRPr sz="1600">
              <a:latin typeface="Trebuchet MS"/>
              <a:cs typeface="Trebuchet MS"/>
            </a:endParaRPr>
          </a:p>
          <a:p>
            <a:pPr marL="354965" marR="207645" indent="-342900">
              <a:lnSpc>
                <a:spcPct val="150000"/>
              </a:lnSpc>
              <a:spcBef>
                <a:spcPts val="384"/>
              </a:spcBef>
              <a:buClr>
                <a:srgbClr val="CC9900"/>
              </a:buClr>
              <a:buSzPct val="50000"/>
              <a:buFont typeface="Wingdings"/>
              <a:buChar char=""/>
              <a:tabLst>
                <a:tab pos="354965" algn="l"/>
                <a:tab pos="355600" algn="l"/>
              </a:tabLst>
            </a:pPr>
            <a:r>
              <a:rPr sz="1600" spc="5">
                <a:latin typeface="Trebuchet MS"/>
                <a:cs typeface="Trebuchet MS"/>
              </a:rPr>
              <a:t>Eligible</a:t>
            </a:r>
            <a:r>
              <a:rPr sz="1600" spc="-60">
                <a:latin typeface="Trebuchet MS"/>
                <a:cs typeface="Trebuchet MS"/>
              </a:rPr>
              <a:t> </a:t>
            </a:r>
            <a:r>
              <a:rPr lang="en-US" sz="1600" spc="65">
                <a:latin typeface="Trebuchet MS"/>
                <a:cs typeface="Trebuchet MS"/>
              </a:rPr>
              <a:t>team members</a:t>
            </a:r>
            <a:r>
              <a:rPr sz="1600" spc="-50">
                <a:latin typeface="Trebuchet MS"/>
                <a:cs typeface="Trebuchet MS"/>
              </a:rPr>
              <a:t> </a:t>
            </a:r>
            <a:r>
              <a:rPr sz="1600" spc="35">
                <a:latin typeface="Trebuchet MS"/>
                <a:cs typeface="Trebuchet MS"/>
              </a:rPr>
              <a:t>can</a:t>
            </a:r>
            <a:r>
              <a:rPr sz="1600" spc="-35">
                <a:latin typeface="Trebuchet MS"/>
                <a:cs typeface="Trebuchet MS"/>
              </a:rPr>
              <a:t> </a:t>
            </a:r>
            <a:r>
              <a:rPr sz="1600" spc="50">
                <a:latin typeface="Trebuchet MS"/>
                <a:cs typeface="Trebuchet MS"/>
              </a:rPr>
              <a:t>make</a:t>
            </a:r>
            <a:r>
              <a:rPr sz="1600" spc="-35">
                <a:latin typeface="Trebuchet MS"/>
                <a:cs typeface="Trebuchet MS"/>
              </a:rPr>
              <a:t> </a:t>
            </a:r>
            <a:r>
              <a:rPr sz="1600" spc="-15">
                <a:latin typeface="Trebuchet MS"/>
                <a:cs typeface="Trebuchet MS"/>
              </a:rPr>
              <a:t>benefit</a:t>
            </a:r>
            <a:r>
              <a:rPr sz="1600" spc="-45">
                <a:latin typeface="Trebuchet MS"/>
                <a:cs typeface="Trebuchet MS"/>
              </a:rPr>
              <a:t> </a:t>
            </a:r>
            <a:r>
              <a:rPr sz="1600" spc="10">
                <a:latin typeface="Trebuchet MS"/>
                <a:cs typeface="Trebuchet MS"/>
              </a:rPr>
              <a:t>elections</a:t>
            </a:r>
            <a:r>
              <a:rPr sz="1600" spc="-60">
                <a:latin typeface="Trebuchet MS"/>
                <a:cs typeface="Trebuchet MS"/>
              </a:rPr>
              <a:t> </a:t>
            </a:r>
            <a:r>
              <a:rPr sz="1600" spc="-30">
                <a:latin typeface="Trebuchet MS"/>
                <a:cs typeface="Trebuchet MS"/>
              </a:rPr>
              <a:t>for</a:t>
            </a:r>
            <a:r>
              <a:rPr sz="1600" spc="-45">
                <a:latin typeface="Trebuchet MS"/>
                <a:cs typeface="Trebuchet MS"/>
              </a:rPr>
              <a:t> </a:t>
            </a:r>
            <a:r>
              <a:rPr sz="1600" spc="45">
                <a:latin typeface="Trebuchet MS"/>
                <a:cs typeface="Trebuchet MS"/>
              </a:rPr>
              <a:t>themselves</a:t>
            </a:r>
            <a:r>
              <a:rPr sz="1600" spc="-45">
                <a:latin typeface="Trebuchet MS"/>
                <a:cs typeface="Trebuchet MS"/>
              </a:rPr>
              <a:t> </a:t>
            </a:r>
            <a:r>
              <a:rPr sz="1600" spc="45">
                <a:latin typeface="Trebuchet MS"/>
                <a:cs typeface="Trebuchet MS"/>
              </a:rPr>
              <a:t>and</a:t>
            </a:r>
            <a:r>
              <a:rPr sz="1600" spc="-40">
                <a:latin typeface="Trebuchet MS"/>
                <a:cs typeface="Trebuchet MS"/>
              </a:rPr>
              <a:t> </a:t>
            </a:r>
            <a:r>
              <a:rPr sz="1600" spc="-45">
                <a:latin typeface="Trebuchet MS"/>
                <a:cs typeface="Trebuchet MS"/>
              </a:rPr>
              <a:t>their</a:t>
            </a:r>
            <a:r>
              <a:rPr sz="1600" spc="-70">
                <a:latin typeface="Trebuchet MS"/>
                <a:cs typeface="Trebuchet MS"/>
              </a:rPr>
              <a:t> </a:t>
            </a:r>
            <a:r>
              <a:rPr sz="1600" spc="-5">
                <a:latin typeface="Trebuchet MS"/>
                <a:cs typeface="Trebuchet MS"/>
              </a:rPr>
              <a:t>eligible</a:t>
            </a:r>
            <a:r>
              <a:rPr sz="1600" spc="-55">
                <a:latin typeface="Trebuchet MS"/>
                <a:cs typeface="Trebuchet MS"/>
              </a:rPr>
              <a:t> </a:t>
            </a:r>
            <a:r>
              <a:rPr sz="1600" spc="20">
                <a:latin typeface="Trebuchet MS"/>
                <a:cs typeface="Trebuchet MS"/>
              </a:rPr>
              <a:t>dependents.</a:t>
            </a:r>
            <a:r>
              <a:rPr sz="1600" spc="-50">
                <a:latin typeface="Trebuchet MS"/>
                <a:cs typeface="Trebuchet MS"/>
              </a:rPr>
              <a:t> </a:t>
            </a:r>
            <a:endParaRPr lang="en-US" sz="1600" spc="-50">
              <a:latin typeface="Trebuchet MS"/>
              <a:cs typeface="Trebuchet MS"/>
            </a:endParaRPr>
          </a:p>
          <a:p>
            <a:pPr marL="354965" marR="207645" indent="-342900">
              <a:lnSpc>
                <a:spcPct val="150000"/>
              </a:lnSpc>
              <a:spcBef>
                <a:spcPts val="384"/>
              </a:spcBef>
              <a:buClr>
                <a:srgbClr val="CC9900"/>
              </a:buClr>
              <a:buSzPct val="50000"/>
              <a:buFont typeface="Wingdings"/>
              <a:buChar char=""/>
              <a:tabLst>
                <a:tab pos="354965" algn="l"/>
                <a:tab pos="355600" algn="l"/>
              </a:tabLst>
            </a:pPr>
            <a:r>
              <a:rPr sz="1600" spc="45">
                <a:latin typeface="Trebuchet MS"/>
                <a:cs typeface="Trebuchet MS"/>
              </a:rPr>
              <a:t>The</a:t>
            </a:r>
            <a:r>
              <a:rPr sz="1600" spc="-45">
                <a:latin typeface="Trebuchet MS"/>
                <a:cs typeface="Trebuchet MS"/>
              </a:rPr>
              <a:t> </a:t>
            </a:r>
            <a:r>
              <a:rPr sz="1600">
                <a:latin typeface="Trebuchet MS"/>
                <a:cs typeface="Trebuchet MS"/>
              </a:rPr>
              <a:t>benefits</a:t>
            </a:r>
            <a:r>
              <a:rPr sz="1600" spc="-60">
                <a:latin typeface="Trebuchet MS"/>
                <a:cs typeface="Trebuchet MS"/>
              </a:rPr>
              <a:t> </a:t>
            </a:r>
            <a:r>
              <a:rPr sz="1600" spc="70">
                <a:latin typeface="Trebuchet MS"/>
                <a:cs typeface="Trebuchet MS"/>
              </a:rPr>
              <a:t>you</a:t>
            </a:r>
            <a:r>
              <a:rPr lang="en-US" sz="1600" spc="70">
                <a:latin typeface="Trebuchet MS"/>
                <a:cs typeface="Trebuchet MS"/>
              </a:rPr>
              <a:t> </a:t>
            </a:r>
            <a:r>
              <a:rPr sz="1600">
                <a:latin typeface="Trebuchet MS"/>
                <a:cs typeface="Trebuchet MS"/>
              </a:rPr>
              <a:t>elect</a:t>
            </a:r>
            <a:r>
              <a:rPr sz="1600" spc="-45">
                <a:latin typeface="Trebuchet MS"/>
                <a:cs typeface="Trebuchet MS"/>
              </a:rPr>
              <a:t> </a:t>
            </a:r>
            <a:r>
              <a:rPr sz="1600" spc="25">
                <a:latin typeface="Trebuchet MS"/>
                <a:cs typeface="Trebuchet MS"/>
              </a:rPr>
              <a:t>during</a:t>
            </a:r>
            <a:r>
              <a:rPr sz="1600" spc="-70">
                <a:latin typeface="Trebuchet MS"/>
                <a:cs typeface="Trebuchet MS"/>
              </a:rPr>
              <a:t> </a:t>
            </a:r>
            <a:r>
              <a:rPr sz="1600" spc="75">
                <a:latin typeface="Trebuchet MS"/>
                <a:cs typeface="Trebuchet MS"/>
              </a:rPr>
              <a:t>Open</a:t>
            </a:r>
            <a:r>
              <a:rPr sz="1600" spc="-60">
                <a:latin typeface="Trebuchet MS"/>
                <a:cs typeface="Trebuchet MS"/>
              </a:rPr>
              <a:t> </a:t>
            </a:r>
            <a:r>
              <a:rPr sz="1600" spc="15">
                <a:latin typeface="Trebuchet MS"/>
                <a:cs typeface="Trebuchet MS"/>
              </a:rPr>
              <a:t>Enrollment</a:t>
            </a:r>
            <a:r>
              <a:rPr sz="1600" spc="-45">
                <a:latin typeface="Trebuchet MS"/>
                <a:cs typeface="Trebuchet MS"/>
              </a:rPr>
              <a:t> </a:t>
            </a:r>
            <a:r>
              <a:rPr sz="1600" spc="-40">
                <a:latin typeface="Trebuchet MS"/>
                <a:cs typeface="Trebuchet MS"/>
              </a:rPr>
              <a:t>will</a:t>
            </a:r>
            <a:r>
              <a:rPr sz="1600" spc="-80">
                <a:latin typeface="Trebuchet MS"/>
                <a:cs typeface="Trebuchet MS"/>
              </a:rPr>
              <a:t> </a:t>
            </a:r>
            <a:r>
              <a:rPr sz="1600" spc="65">
                <a:latin typeface="Trebuchet MS"/>
                <a:cs typeface="Trebuchet MS"/>
              </a:rPr>
              <a:t>be</a:t>
            </a:r>
            <a:r>
              <a:rPr sz="1600" spc="-60">
                <a:latin typeface="Trebuchet MS"/>
                <a:cs typeface="Trebuchet MS"/>
              </a:rPr>
              <a:t> </a:t>
            </a:r>
            <a:r>
              <a:rPr sz="1600" spc="-40">
                <a:latin typeface="Trebuchet MS"/>
                <a:cs typeface="Trebuchet MS"/>
              </a:rPr>
              <a:t>in</a:t>
            </a:r>
            <a:r>
              <a:rPr sz="1600" spc="-70">
                <a:latin typeface="Trebuchet MS"/>
                <a:cs typeface="Trebuchet MS"/>
              </a:rPr>
              <a:t> </a:t>
            </a:r>
            <a:r>
              <a:rPr sz="1600" spc="-20">
                <a:latin typeface="Trebuchet MS"/>
                <a:cs typeface="Trebuchet MS"/>
              </a:rPr>
              <a:t>effect</a:t>
            </a:r>
            <a:r>
              <a:rPr sz="1600" spc="-45">
                <a:latin typeface="Trebuchet MS"/>
                <a:cs typeface="Trebuchet MS"/>
              </a:rPr>
              <a:t> </a:t>
            </a:r>
            <a:r>
              <a:rPr sz="1600" spc="10">
                <a:latin typeface="Trebuchet MS"/>
                <a:cs typeface="Trebuchet MS"/>
              </a:rPr>
              <a:t>from</a:t>
            </a:r>
            <a:r>
              <a:rPr sz="1600" spc="-50">
                <a:solidFill>
                  <a:srgbClr val="425223"/>
                </a:solidFill>
                <a:latin typeface="Trebuchet MS"/>
                <a:cs typeface="Trebuchet MS"/>
              </a:rPr>
              <a:t> </a:t>
            </a:r>
            <a:r>
              <a:rPr sz="1600" b="1" u="sng" spc="25">
                <a:solidFill>
                  <a:srgbClr val="425223"/>
                </a:solidFill>
                <a:uFill>
                  <a:solidFill>
                    <a:srgbClr val="425223"/>
                  </a:solidFill>
                </a:uFill>
                <a:latin typeface="Trebuchet MS"/>
                <a:cs typeface="Trebuchet MS"/>
              </a:rPr>
              <a:t>January</a:t>
            </a:r>
            <a:r>
              <a:rPr sz="1600" b="1" u="sng" spc="-95">
                <a:solidFill>
                  <a:srgbClr val="425223"/>
                </a:solidFill>
                <a:uFill>
                  <a:solidFill>
                    <a:srgbClr val="425223"/>
                  </a:solidFill>
                </a:uFill>
                <a:latin typeface="Trebuchet MS"/>
                <a:cs typeface="Trebuchet MS"/>
              </a:rPr>
              <a:t> </a:t>
            </a:r>
            <a:r>
              <a:rPr sz="1600" b="1" u="sng" spc="-200">
                <a:solidFill>
                  <a:srgbClr val="425223"/>
                </a:solidFill>
                <a:uFill>
                  <a:solidFill>
                    <a:srgbClr val="425223"/>
                  </a:solidFill>
                </a:uFill>
                <a:latin typeface="Trebuchet MS"/>
                <a:cs typeface="Trebuchet MS"/>
              </a:rPr>
              <a:t>1,</a:t>
            </a:r>
            <a:r>
              <a:rPr sz="1600" b="1" u="sng" spc="-70">
                <a:solidFill>
                  <a:srgbClr val="425223"/>
                </a:solidFill>
                <a:uFill>
                  <a:solidFill>
                    <a:srgbClr val="425223"/>
                  </a:solidFill>
                </a:uFill>
                <a:latin typeface="Trebuchet MS"/>
                <a:cs typeface="Trebuchet MS"/>
              </a:rPr>
              <a:t> </a:t>
            </a:r>
            <a:r>
              <a:rPr sz="1600" b="1" u="sng" spc="-20">
                <a:solidFill>
                  <a:srgbClr val="425223"/>
                </a:solidFill>
                <a:uFill>
                  <a:solidFill>
                    <a:srgbClr val="425223"/>
                  </a:solidFill>
                </a:uFill>
                <a:latin typeface="Trebuchet MS"/>
                <a:cs typeface="Trebuchet MS"/>
              </a:rPr>
              <a:t>202</a:t>
            </a:r>
            <a:r>
              <a:rPr lang="en-US" sz="1600" b="1" u="sng" spc="-20">
                <a:solidFill>
                  <a:srgbClr val="425223"/>
                </a:solidFill>
                <a:uFill>
                  <a:solidFill>
                    <a:srgbClr val="425223"/>
                  </a:solidFill>
                </a:uFill>
                <a:latin typeface="Trebuchet MS"/>
                <a:cs typeface="Trebuchet MS"/>
              </a:rPr>
              <a:t>7</a:t>
            </a:r>
            <a:r>
              <a:rPr sz="1600" b="1" u="sng" spc="-20">
                <a:solidFill>
                  <a:srgbClr val="425223"/>
                </a:solidFill>
                <a:uFill>
                  <a:solidFill>
                    <a:srgbClr val="425223"/>
                  </a:solidFill>
                </a:uFill>
                <a:latin typeface="Trebuchet MS"/>
                <a:cs typeface="Trebuchet MS"/>
              </a:rPr>
              <a:t>,</a:t>
            </a:r>
            <a:r>
              <a:rPr sz="1600" b="1" u="sng" spc="-95">
                <a:solidFill>
                  <a:srgbClr val="425223"/>
                </a:solidFill>
                <a:uFill>
                  <a:solidFill>
                    <a:srgbClr val="425223"/>
                  </a:solidFill>
                </a:uFill>
                <a:latin typeface="Trebuchet MS"/>
                <a:cs typeface="Trebuchet MS"/>
              </a:rPr>
              <a:t> </a:t>
            </a:r>
            <a:r>
              <a:rPr sz="1600" b="1" u="sng" spc="35">
                <a:solidFill>
                  <a:srgbClr val="425223"/>
                </a:solidFill>
                <a:uFill>
                  <a:solidFill>
                    <a:srgbClr val="425223"/>
                  </a:solidFill>
                </a:uFill>
                <a:latin typeface="Trebuchet MS"/>
                <a:cs typeface="Trebuchet MS"/>
              </a:rPr>
              <a:t>through</a:t>
            </a:r>
            <a:r>
              <a:rPr sz="1600" b="1" u="sng" spc="-110">
                <a:solidFill>
                  <a:srgbClr val="425223"/>
                </a:solidFill>
                <a:uFill>
                  <a:solidFill>
                    <a:srgbClr val="425223"/>
                  </a:solidFill>
                </a:uFill>
                <a:latin typeface="Trebuchet MS"/>
                <a:cs typeface="Trebuchet MS"/>
              </a:rPr>
              <a:t> </a:t>
            </a:r>
            <a:r>
              <a:rPr sz="1600" b="1" u="sng" spc="75">
                <a:solidFill>
                  <a:srgbClr val="425223"/>
                </a:solidFill>
                <a:uFill>
                  <a:solidFill>
                    <a:srgbClr val="425223"/>
                  </a:solidFill>
                </a:uFill>
                <a:latin typeface="Trebuchet MS"/>
                <a:cs typeface="Trebuchet MS"/>
              </a:rPr>
              <a:t>December</a:t>
            </a:r>
            <a:r>
              <a:rPr sz="1600" b="1" u="sng" spc="-105">
                <a:solidFill>
                  <a:srgbClr val="425223"/>
                </a:solidFill>
                <a:uFill>
                  <a:solidFill>
                    <a:srgbClr val="425223"/>
                  </a:solidFill>
                </a:uFill>
                <a:latin typeface="Trebuchet MS"/>
                <a:cs typeface="Trebuchet MS"/>
              </a:rPr>
              <a:t> </a:t>
            </a:r>
            <a:r>
              <a:rPr sz="1600" b="1" u="sng" spc="-130">
                <a:solidFill>
                  <a:srgbClr val="425223"/>
                </a:solidFill>
                <a:uFill>
                  <a:solidFill>
                    <a:srgbClr val="425223"/>
                  </a:solidFill>
                </a:uFill>
                <a:latin typeface="Trebuchet MS"/>
                <a:cs typeface="Trebuchet MS"/>
              </a:rPr>
              <a:t>31,</a:t>
            </a:r>
            <a:r>
              <a:rPr sz="1600" b="1" u="sng" spc="-70">
                <a:solidFill>
                  <a:srgbClr val="425223"/>
                </a:solidFill>
                <a:uFill>
                  <a:solidFill>
                    <a:srgbClr val="425223"/>
                  </a:solidFill>
                </a:uFill>
                <a:latin typeface="Trebuchet MS"/>
                <a:cs typeface="Trebuchet MS"/>
              </a:rPr>
              <a:t> </a:t>
            </a:r>
            <a:r>
              <a:rPr sz="1600" b="1" u="sng" spc="30">
                <a:solidFill>
                  <a:srgbClr val="425223"/>
                </a:solidFill>
                <a:uFill>
                  <a:solidFill>
                    <a:srgbClr val="425223"/>
                  </a:solidFill>
                </a:uFill>
                <a:latin typeface="Trebuchet MS"/>
                <a:cs typeface="Trebuchet MS"/>
              </a:rPr>
              <a:t>202</a:t>
            </a:r>
            <a:r>
              <a:rPr lang="en-US" sz="1600" b="1" u="sng" spc="30">
                <a:solidFill>
                  <a:srgbClr val="425223"/>
                </a:solidFill>
                <a:uFill>
                  <a:solidFill>
                    <a:srgbClr val="425223"/>
                  </a:solidFill>
                </a:uFill>
                <a:latin typeface="Trebuchet MS"/>
                <a:cs typeface="Trebuchet MS"/>
              </a:rPr>
              <a:t>7.</a:t>
            </a:r>
            <a:endParaRPr sz="1600" b="1">
              <a:latin typeface="Trebuchet MS"/>
              <a:cs typeface="Trebuchet MS"/>
            </a:endParaRPr>
          </a:p>
        </p:txBody>
      </p:sp>
      <p:sp>
        <p:nvSpPr>
          <p:cNvPr id="4" name="object 4"/>
          <p:cNvSpPr txBox="1"/>
          <p:nvPr/>
        </p:nvSpPr>
        <p:spPr>
          <a:xfrm>
            <a:off x="609600" y="1100327"/>
            <a:ext cx="10972800" cy="405880"/>
          </a:xfrm>
          <a:prstGeom prst="rect">
            <a:avLst/>
          </a:prstGeom>
          <a:solidFill>
            <a:srgbClr val="425223"/>
          </a:solidFill>
        </p:spPr>
        <p:txBody>
          <a:bodyPr vert="horz" wrap="square" lIns="0" tIns="36195" rIns="0" bIns="0" rtlCol="0" anchor="t">
            <a:spAutoFit/>
          </a:bodyPr>
          <a:lstStyle/>
          <a:p>
            <a:pPr algn="ctr">
              <a:spcBef>
                <a:spcPts val="285"/>
              </a:spcBef>
            </a:pPr>
            <a:r>
              <a:rPr sz="2400" spc="-15">
                <a:solidFill>
                  <a:srgbClr val="FFFFFF"/>
                </a:solidFill>
                <a:latin typeface="Trebuchet MS"/>
                <a:cs typeface="Franklin Gothic Medium"/>
              </a:rPr>
              <a:t>Open </a:t>
            </a:r>
            <a:r>
              <a:rPr sz="2400" spc="-30">
                <a:solidFill>
                  <a:srgbClr val="FFFFFF"/>
                </a:solidFill>
                <a:latin typeface="Trebuchet MS"/>
                <a:cs typeface="Franklin Gothic Medium"/>
              </a:rPr>
              <a:t>Enrollment</a:t>
            </a:r>
            <a:r>
              <a:rPr sz="2400" spc="-45">
                <a:solidFill>
                  <a:srgbClr val="FFFFFF"/>
                </a:solidFill>
                <a:latin typeface="Trebuchet MS"/>
                <a:cs typeface="Franklin Gothic Medium"/>
              </a:rPr>
              <a:t>: </a:t>
            </a:r>
            <a:r>
              <a:rPr sz="2400" spc="-15">
                <a:solidFill>
                  <a:srgbClr val="FFFFFF"/>
                </a:solidFill>
                <a:latin typeface="Trebuchet MS"/>
                <a:cs typeface="Franklin Gothic Medium"/>
              </a:rPr>
              <a:t>October </a:t>
            </a:r>
            <a:r>
              <a:rPr lang="en-US" sz="2400" spc="-15">
                <a:solidFill>
                  <a:srgbClr val="FFFFFF"/>
                </a:solidFill>
                <a:latin typeface="Trebuchet MS"/>
                <a:cs typeface="Franklin Gothic Medium"/>
              </a:rPr>
              <a:t>26</a:t>
            </a:r>
            <a:r>
              <a:rPr sz="2400" spc="10">
                <a:solidFill>
                  <a:srgbClr val="FFFFFF"/>
                </a:solidFill>
                <a:latin typeface="Trebuchet MS"/>
                <a:cs typeface="Franklin Gothic Medium"/>
              </a:rPr>
              <a:t>, </a:t>
            </a:r>
            <a:r>
              <a:rPr lang="en-US" sz="2400">
                <a:solidFill>
                  <a:srgbClr val="FFFFFF"/>
                </a:solidFill>
                <a:latin typeface="Trebuchet MS"/>
                <a:cs typeface="Franklin Gothic Medium"/>
              </a:rPr>
              <a:t>2026</a:t>
            </a:r>
            <a:r>
              <a:rPr sz="2400">
                <a:solidFill>
                  <a:srgbClr val="FFFFFF"/>
                </a:solidFill>
                <a:latin typeface="Trebuchet MS"/>
                <a:cs typeface="Franklin Gothic Medium"/>
              </a:rPr>
              <a:t> – </a:t>
            </a:r>
            <a:r>
              <a:rPr lang="en-US" sz="2400" spc="-15">
                <a:solidFill>
                  <a:srgbClr val="FFFFFF"/>
                </a:solidFill>
                <a:latin typeface="Trebuchet MS"/>
                <a:cs typeface="Franklin Gothic Medium"/>
              </a:rPr>
              <a:t>November 9, 2026</a:t>
            </a:r>
            <a:endParaRPr lang="en-US" sz="2400" spc="5">
              <a:solidFill>
                <a:srgbClr val="FFFFFF"/>
              </a:solidFill>
              <a:latin typeface="Trebuchet MS"/>
              <a:cs typeface="Franklin Gothic Medium"/>
            </a:endParaRPr>
          </a:p>
        </p:txBody>
      </p:sp>
    </p:spTree>
  </p:cSld>
  <p:clrMapOvr>
    <a:masterClrMapping/>
  </p:clrMapOvr>
  <mc:AlternateContent xmlns:mc="http://schemas.openxmlformats.org/markup-compatibility/2006">
    <mc:Choice xmlns:p14="http://schemas.microsoft.com/office/powerpoint/2010/main" Requires="p14">
      <p:transition spd="slow" p14:dur="2000" advTm="49200"/>
    </mc:Choice>
    <mc:Fallback>
      <p:transition spd="slow" advTm="492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74964" y="223891"/>
            <a:ext cx="5791200" cy="566822"/>
          </a:xfrm>
          <a:prstGeom prst="rect">
            <a:avLst/>
          </a:prstGeom>
        </p:spPr>
        <p:txBody>
          <a:bodyPr vert="horz" wrap="square" lIns="0" tIns="12700" rIns="0" bIns="0" rtlCol="0">
            <a:spAutoFit/>
          </a:bodyPr>
          <a:lstStyle/>
          <a:p>
            <a:pPr marL="12700">
              <a:lnSpc>
                <a:spcPct val="100000"/>
              </a:lnSpc>
              <a:spcBef>
                <a:spcPts val="100"/>
              </a:spcBef>
            </a:pPr>
            <a:r>
              <a:rPr b="1" spc="-55">
                <a:latin typeface="Trebuchet MS" panose="020B0603020202020204" pitchFamily="34" charset="0"/>
              </a:rPr>
              <a:t>What’s </a:t>
            </a:r>
            <a:r>
              <a:rPr b="1" spc="-45">
                <a:latin typeface="Trebuchet MS" panose="020B0603020202020204" pitchFamily="34" charset="0"/>
              </a:rPr>
              <a:t>New </a:t>
            </a:r>
            <a:r>
              <a:rPr b="1" spc="-40">
                <a:latin typeface="Trebuchet MS" panose="020B0603020202020204" pitchFamily="34" charset="0"/>
              </a:rPr>
              <a:t>for</a:t>
            </a:r>
            <a:r>
              <a:rPr b="1" spc="45">
                <a:latin typeface="Trebuchet MS" panose="020B0603020202020204" pitchFamily="34" charset="0"/>
              </a:rPr>
              <a:t> </a:t>
            </a:r>
            <a:r>
              <a:rPr b="1" spc="-5">
                <a:latin typeface="Trebuchet MS" panose="020B0603020202020204" pitchFamily="34" charset="0"/>
              </a:rPr>
              <a:t>202</a:t>
            </a:r>
            <a:r>
              <a:rPr lang="en-US" b="1" spc="-5">
                <a:latin typeface="Trebuchet MS" panose="020B0603020202020204" pitchFamily="34" charset="0"/>
              </a:rPr>
              <a:t>7</a:t>
            </a:r>
            <a:r>
              <a:rPr b="1" spc="-5">
                <a:latin typeface="Trebuchet MS" panose="020B0603020202020204" pitchFamily="34" charset="0"/>
              </a:rPr>
              <a:t>?</a:t>
            </a:r>
            <a:endParaRPr b="1">
              <a:latin typeface="Trebuchet MS" panose="020B0603020202020204" pitchFamily="34" charset="0"/>
            </a:endParaRPr>
          </a:p>
        </p:txBody>
      </p:sp>
      <p:sp>
        <p:nvSpPr>
          <p:cNvPr id="3" name="object 3"/>
          <p:cNvSpPr txBox="1"/>
          <p:nvPr/>
        </p:nvSpPr>
        <p:spPr>
          <a:xfrm>
            <a:off x="6095998" y="2836065"/>
            <a:ext cx="9372600" cy="1177566"/>
          </a:xfrm>
          <a:prstGeom prst="rect">
            <a:avLst/>
          </a:prstGeom>
        </p:spPr>
        <p:txBody>
          <a:bodyPr vert="horz" wrap="square" lIns="0" tIns="12065" rIns="0" bIns="0" rtlCol="0">
            <a:spAutoFit/>
          </a:bodyPr>
          <a:lstStyle/>
          <a:p>
            <a:pPr marL="355600" marR="5080" indent="-343535">
              <a:lnSpc>
                <a:spcPct val="150000"/>
              </a:lnSpc>
              <a:spcBef>
                <a:spcPts val="385"/>
              </a:spcBef>
              <a:buClr>
                <a:srgbClr val="CC9900"/>
              </a:buClr>
              <a:buSzPct val="50000"/>
              <a:buFont typeface="Wingdings"/>
              <a:buChar char=""/>
              <a:tabLst>
                <a:tab pos="354965" algn="l"/>
                <a:tab pos="355600" algn="l"/>
              </a:tabLst>
            </a:pPr>
            <a:r>
              <a:rPr lang="en-US" sz="1600" b="1">
                <a:solidFill>
                  <a:srgbClr val="425223"/>
                </a:solidFill>
                <a:latin typeface="Trebuchet MS" panose="020B0603020202020204" pitchFamily="34" charset="0"/>
                <a:cs typeface="Trebuchet MS"/>
              </a:rPr>
              <a:t>Guardian</a:t>
            </a:r>
            <a:r>
              <a:rPr lang="en-US" sz="1600">
                <a:latin typeface="Trebuchet MS" panose="020B0603020202020204" pitchFamily="34" charset="0"/>
                <a:cs typeface="Trebuchet MS"/>
              </a:rPr>
              <a:t> – Life &amp; Disability Benefits</a:t>
            </a:r>
          </a:p>
          <a:p>
            <a:pPr marL="355600" marR="5080" indent="-343535">
              <a:lnSpc>
                <a:spcPct val="150000"/>
              </a:lnSpc>
              <a:spcBef>
                <a:spcPts val="385"/>
              </a:spcBef>
              <a:buClr>
                <a:srgbClr val="CC9900"/>
              </a:buClr>
              <a:buSzPct val="50000"/>
              <a:buFont typeface="Wingdings"/>
              <a:buChar char=""/>
              <a:tabLst>
                <a:tab pos="354965" algn="l"/>
                <a:tab pos="355600" algn="l"/>
              </a:tabLst>
            </a:pPr>
            <a:r>
              <a:rPr lang="en-US" sz="1600" b="1">
                <a:solidFill>
                  <a:srgbClr val="425223"/>
                </a:solidFill>
                <a:latin typeface="Trebuchet MS" panose="020B0603020202020204" pitchFamily="34" charset="0"/>
                <a:cs typeface="Trebuchet MS"/>
              </a:rPr>
              <a:t>Rula</a:t>
            </a:r>
            <a:r>
              <a:rPr lang="en-US" sz="1600">
                <a:latin typeface="Trebuchet MS" panose="020B0603020202020204" pitchFamily="34" charset="0"/>
                <a:cs typeface="Trebuchet MS"/>
              </a:rPr>
              <a:t> – Virtual or in-person behavioral health services</a:t>
            </a:r>
          </a:p>
          <a:p>
            <a:pPr marL="355600" marR="5080" indent="-343535">
              <a:lnSpc>
                <a:spcPct val="150000"/>
              </a:lnSpc>
              <a:spcBef>
                <a:spcPts val="385"/>
              </a:spcBef>
              <a:buClr>
                <a:srgbClr val="CC9900"/>
              </a:buClr>
              <a:buSzPct val="50000"/>
              <a:buFont typeface="Wingdings"/>
              <a:buChar char=""/>
              <a:tabLst>
                <a:tab pos="354965" algn="l"/>
                <a:tab pos="355600" algn="l"/>
              </a:tabLst>
            </a:pPr>
            <a:r>
              <a:rPr lang="en-US" sz="1600" b="1">
                <a:solidFill>
                  <a:srgbClr val="425223"/>
                </a:solidFill>
                <a:latin typeface="Trebuchet MS" panose="020B0603020202020204" pitchFamily="34" charset="0"/>
                <a:cs typeface="Trebuchet MS"/>
              </a:rPr>
              <a:t>Nationwide</a:t>
            </a:r>
            <a:r>
              <a:rPr lang="en-US" sz="1600">
                <a:latin typeface="Trebuchet MS" panose="020B0603020202020204" pitchFamily="34" charset="0"/>
                <a:cs typeface="Trebuchet MS"/>
              </a:rPr>
              <a:t> – Voluntary Pet Insurance</a:t>
            </a:r>
          </a:p>
        </p:txBody>
      </p:sp>
      <p:pic>
        <p:nvPicPr>
          <p:cNvPr id="6" name="Picture 5">
            <a:extLst>
              <a:ext uri="{FF2B5EF4-FFF2-40B4-BE49-F238E27FC236}">
                <a16:creationId xmlns:a16="http://schemas.microsoft.com/office/drawing/2014/main" id="{AFABAAAB-8B74-8E63-5491-10FD5631C91D}"/>
              </a:ext>
            </a:extLst>
          </p:cNvPr>
          <p:cNvPicPr>
            <a:picLocks noChangeAspect="1"/>
          </p:cNvPicPr>
          <p:nvPr/>
        </p:nvPicPr>
        <p:blipFill>
          <a:blip r:embed="rId3"/>
          <a:stretch>
            <a:fillRect/>
          </a:stretch>
        </p:blipFill>
        <p:spPr>
          <a:xfrm>
            <a:off x="574964" y="1813836"/>
            <a:ext cx="4349733" cy="3222024"/>
          </a:xfrm>
          <a:prstGeom prst="rect">
            <a:avLst/>
          </a:prstGeom>
        </p:spPr>
      </p:pic>
      <p:sp>
        <p:nvSpPr>
          <p:cNvPr id="10" name="TextBox 9">
            <a:extLst>
              <a:ext uri="{FF2B5EF4-FFF2-40B4-BE49-F238E27FC236}">
                <a16:creationId xmlns:a16="http://schemas.microsoft.com/office/drawing/2014/main" id="{CF6FDAD0-78D1-3611-37D4-13F6A026B92D}"/>
              </a:ext>
            </a:extLst>
          </p:cNvPr>
          <p:cNvSpPr txBox="1"/>
          <p:nvPr/>
        </p:nvSpPr>
        <p:spPr>
          <a:xfrm>
            <a:off x="1925318" y="4590669"/>
            <a:ext cx="8341359" cy="1298241"/>
          </a:xfrm>
          <a:prstGeom prst="rect">
            <a:avLst/>
          </a:prstGeom>
          <a:noFill/>
        </p:spPr>
        <p:txBody>
          <a:bodyPr wrap="square">
            <a:spAutoFit/>
          </a:bodyPr>
          <a:lstStyle/>
          <a:p>
            <a:pPr marL="12065" marR="5080">
              <a:lnSpc>
                <a:spcPct val="150000"/>
              </a:lnSpc>
              <a:spcBef>
                <a:spcPts val="385"/>
              </a:spcBef>
              <a:buClr>
                <a:srgbClr val="CC9900"/>
              </a:buClr>
              <a:buSzPct val="65625"/>
              <a:tabLst>
                <a:tab pos="354965" algn="l"/>
                <a:tab pos="355600" algn="l"/>
              </a:tabLst>
            </a:pPr>
            <a:endParaRPr lang="en-US" sz="1600" spc="-10">
              <a:latin typeface="Trebuchet MS" panose="020B0603020202020204" pitchFamily="34" charset="0"/>
              <a:cs typeface="Trebuchet MS"/>
            </a:endParaRPr>
          </a:p>
          <a:p>
            <a:pPr marL="12065" marR="5080">
              <a:lnSpc>
                <a:spcPct val="150000"/>
              </a:lnSpc>
              <a:spcBef>
                <a:spcPts val="385"/>
              </a:spcBef>
              <a:buClr>
                <a:srgbClr val="CC9900"/>
              </a:buClr>
              <a:buSzPct val="65625"/>
              <a:tabLst>
                <a:tab pos="354965" algn="l"/>
                <a:tab pos="355600" algn="l"/>
              </a:tabLst>
            </a:pPr>
            <a:endParaRPr lang="en-US" sz="1600" spc="-10">
              <a:latin typeface="Trebuchet MS" panose="020B0603020202020204" pitchFamily="34" charset="0"/>
              <a:cs typeface="Trebuchet MS"/>
            </a:endParaRPr>
          </a:p>
          <a:p>
            <a:pPr marL="12065" marR="5080" algn="ctr">
              <a:lnSpc>
                <a:spcPct val="150000"/>
              </a:lnSpc>
              <a:spcBef>
                <a:spcPts val="385"/>
              </a:spcBef>
              <a:buClr>
                <a:srgbClr val="CC9900"/>
              </a:buClr>
              <a:buSzPct val="65625"/>
              <a:tabLst>
                <a:tab pos="354965" algn="l"/>
                <a:tab pos="355600" algn="l"/>
              </a:tabLst>
            </a:pPr>
            <a:r>
              <a:rPr lang="en-US" sz="1600" b="1" spc="-10">
                <a:solidFill>
                  <a:srgbClr val="C78B2A"/>
                </a:solidFill>
                <a:latin typeface="Trebuchet MS" panose="020B0603020202020204" pitchFamily="34" charset="0"/>
                <a:cs typeface="Trebuchet MS"/>
              </a:rPr>
              <a:t>Coming Soon: Wellable – Wellness Challenges</a:t>
            </a:r>
            <a:endParaRPr lang="en-US" b="1" spc="-10">
              <a:solidFill>
                <a:srgbClr val="C78B2A"/>
              </a:solidFill>
              <a:latin typeface="Trebuchet MS" panose="020B0603020202020204" pitchFamily="34" charset="0"/>
              <a:cs typeface="Trebuchet MS"/>
            </a:endParaRPr>
          </a:p>
        </p:txBody>
      </p:sp>
    </p:spTree>
  </p:cSld>
  <p:clrMapOvr>
    <a:masterClrMapping/>
  </p:clrMapOvr>
  <mc:AlternateContent xmlns:mc="http://schemas.openxmlformats.org/markup-compatibility/2006">
    <mc:Choice xmlns:p14="http://schemas.microsoft.com/office/powerpoint/2010/main" Requires="p14">
      <p:transition spd="slow" p14:dur="2000" advTm="29417"/>
    </mc:Choice>
    <mc:Fallback>
      <p:transition spd="slow" advTm="29417"/>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B6737F-B25A-C42D-4555-C7EBE362183D}"/>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BA7197A5-18A8-5CC2-2350-B277415A1869}"/>
              </a:ext>
            </a:extLst>
          </p:cNvPr>
          <p:cNvSpPr txBox="1">
            <a:spLocks noGrp="1"/>
          </p:cNvSpPr>
          <p:nvPr>
            <p:ph type="title"/>
          </p:nvPr>
        </p:nvSpPr>
        <p:spPr>
          <a:xfrm>
            <a:off x="630252" y="304096"/>
            <a:ext cx="11157359" cy="1120820"/>
          </a:xfrm>
          <a:prstGeom prst="rect">
            <a:avLst/>
          </a:prstGeom>
        </p:spPr>
        <p:txBody>
          <a:bodyPr vert="horz" wrap="square" lIns="0" tIns="12700" rIns="0" bIns="0" rtlCol="0">
            <a:spAutoFit/>
          </a:bodyPr>
          <a:lstStyle/>
          <a:p>
            <a:pPr marL="12700">
              <a:lnSpc>
                <a:spcPct val="100000"/>
              </a:lnSpc>
              <a:spcBef>
                <a:spcPts val="100"/>
              </a:spcBef>
            </a:pPr>
            <a:r>
              <a:rPr lang="en-US" b="1" spc="-40">
                <a:solidFill>
                  <a:srgbClr val="C78B2A"/>
                </a:solidFill>
                <a:latin typeface="Trebuchet MS" panose="020B0603020202020204" pitchFamily="34" charset="0"/>
              </a:rPr>
              <a:t>NEW Vendor: </a:t>
            </a:r>
            <a:r>
              <a:rPr lang="en-US" b="1" spc="-40">
                <a:latin typeface="Trebuchet MS" panose="020B0603020202020204" pitchFamily="34" charset="0"/>
              </a:rPr>
              <a:t>Guardian -</a:t>
            </a:r>
            <a:r>
              <a:rPr lang="en-US" b="1" spc="-40">
                <a:solidFill>
                  <a:srgbClr val="C78B2A"/>
                </a:solidFill>
                <a:latin typeface="Trebuchet MS" panose="020B0603020202020204" pitchFamily="34" charset="0"/>
              </a:rPr>
              <a:t> </a:t>
            </a:r>
            <a:r>
              <a:rPr lang="en-US" b="1" spc="-40">
                <a:latin typeface="Trebuchet MS" panose="020B0603020202020204" pitchFamily="34" charset="0"/>
              </a:rPr>
              <a:t>Basic &amp; Supplemental </a:t>
            </a:r>
            <a:r>
              <a:rPr b="1" spc="-40">
                <a:latin typeface="Trebuchet MS" panose="020B0603020202020204" pitchFamily="34" charset="0"/>
              </a:rPr>
              <a:t>Life</a:t>
            </a:r>
            <a:r>
              <a:rPr b="1" spc="-15">
                <a:latin typeface="Trebuchet MS" panose="020B0603020202020204" pitchFamily="34" charset="0"/>
              </a:rPr>
              <a:t> </a:t>
            </a:r>
            <a:r>
              <a:rPr b="1" spc="-10">
                <a:latin typeface="Trebuchet MS" panose="020B0603020202020204" pitchFamily="34" charset="0"/>
              </a:rPr>
              <a:t>Insurance</a:t>
            </a:r>
          </a:p>
        </p:txBody>
      </p:sp>
      <p:sp>
        <p:nvSpPr>
          <p:cNvPr id="4" name="object 4">
            <a:extLst>
              <a:ext uri="{FF2B5EF4-FFF2-40B4-BE49-F238E27FC236}">
                <a16:creationId xmlns:a16="http://schemas.microsoft.com/office/drawing/2014/main" id="{721D9269-EA32-EC8B-66C7-D3E0F231EABD}"/>
              </a:ext>
            </a:extLst>
          </p:cNvPr>
          <p:cNvSpPr txBox="1"/>
          <p:nvPr/>
        </p:nvSpPr>
        <p:spPr>
          <a:xfrm>
            <a:off x="630252" y="5330683"/>
            <a:ext cx="10878503" cy="682878"/>
          </a:xfrm>
          <a:prstGeom prst="rect">
            <a:avLst/>
          </a:prstGeom>
          <a:solidFill>
            <a:srgbClr val="425223"/>
          </a:solidFill>
        </p:spPr>
        <p:txBody>
          <a:bodyPr vert="horz" wrap="square" lIns="0" tIns="36194" rIns="0" bIns="0" rtlCol="0">
            <a:spAutoFit/>
          </a:bodyPr>
          <a:lstStyle/>
          <a:p>
            <a:pPr marL="90805" marR="301625">
              <a:lnSpc>
                <a:spcPct val="100000"/>
              </a:lnSpc>
              <a:spcBef>
                <a:spcPts val="284"/>
              </a:spcBef>
            </a:pPr>
            <a:r>
              <a:rPr lang="en-US" sz="1400" spc="40">
                <a:solidFill>
                  <a:srgbClr val="FFFFFF"/>
                </a:solidFill>
                <a:latin typeface="Trebuchet MS" panose="020B0603020202020204" pitchFamily="34" charset="0"/>
                <a:cs typeface="Arial"/>
              </a:rPr>
              <a:t>During Open Enrollment, team members may elect coverage up to the guaranteed issue amount without providing evidence of Insurability for voluntary life and long-term disability benefits. After Open Enrollment any increases or new elections will be subject to Evidence of Insurability (EOI)</a:t>
            </a:r>
            <a:endParaRPr sz="1400">
              <a:latin typeface="Trebuchet MS" panose="020B0603020202020204" pitchFamily="34" charset="0"/>
              <a:cs typeface="Arial"/>
            </a:endParaRPr>
          </a:p>
        </p:txBody>
      </p:sp>
      <p:graphicFrame>
        <p:nvGraphicFramePr>
          <p:cNvPr id="6" name="object 5">
            <a:extLst>
              <a:ext uri="{FF2B5EF4-FFF2-40B4-BE49-F238E27FC236}">
                <a16:creationId xmlns:a16="http://schemas.microsoft.com/office/drawing/2014/main" id="{38F4C159-88D4-86BA-0B68-22259DDA5DB3}"/>
              </a:ext>
            </a:extLst>
          </p:cNvPr>
          <p:cNvGraphicFramePr>
            <a:graphicFrameLocks noGrp="1"/>
          </p:cNvGraphicFramePr>
          <p:nvPr>
            <p:extLst>
              <p:ext uri="{D42A27DB-BD31-4B8C-83A1-F6EECF244321}">
                <p14:modId xmlns:p14="http://schemas.microsoft.com/office/powerpoint/2010/main" val="1719001115"/>
              </p:ext>
            </p:extLst>
          </p:nvPr>
        </p:nvGraphicFramePr>
        <p:xfrm>
          <a:off x="630252" y="1533583"/>
          <a:ext cx="9302720" cy="2214461"/>
        </p:xfrm>
        <a:graphic>
          <a:graphicData uri="http://schemas.openxmlformats.org/drawingml/2006/table">
            <a:tbl>
              <a:tblPr firstRow="1" bandRow="1">
                <a:tableStyleId>{2D5ABB26-0587-4C30-8999-92F81FD0307C}</a:tableStyleId>
              </a:tblPr>
              <a:tblGrid>
                <a:gridCol w="4478630">
                  <a:extLst>
                    <a:ext uri="{9D8B030D-6E8A-4147-A177-3AD203B41FA5}">
                      <a16:colId xmlns:a16="http://schemas.microsoft.com/office/drawing/2014/main" val="20000"/>
                    </a:ext>
                  </a:extLst>
                </a:gridCol>
                <a:gridCol w="4824090">
                  <a:extLst>
                    <a:ext uri="{9D8B030D-6E8A-4147-A177-3AD203B41FA5}">
                      <a16:colId xmlns:a16="http://schemas.microsoft.com/office/drawing/2014/main" val="20001"/>
                    </a:ext>
                  </a:extLst>
                </a:gridCol>
              </a:tblGrid>
              <a:tr h="313272">
                <a:tc gridSpan="2">
                  <a:txBody>
                    <a:bodyPr/>
                    <a:lstStyle/>
                    <a:p>
                      <a:pPr marL="73025" algn="ctr">
                        <a:lnSpc>
                          <a:spcPct val="100000"/>
                        </a:lnSpc>
                        <a:spcBef>
                          <a:spcPts val="459"/>
                        </a:spcBef>
                      </a:pPr>
                      <a:r>
                        <a:rPr lang="en-US" sz="1600" b="1">
                          <a:solidFill>
                            <a:schemeClr val="bg1">
                              <a:lumMod val="95000"/>
                            </a:schemeClr>
                          </a:solidFill>
                          <a:latin typeface="Trebuchet MS" panose="020B0603020202020204" pitchFamily="34" charset="0"/>
                          <a:ea typeface="Tahoma" panose="020B0604030504040204" pitchFamily="34" charset="0"/>
                          <a:cs typeface="Tahoma" panose="020B0604030504040204" pitchFamily="34" charset="0"/>
                        </a:rPr>
                        <a:t>Guardian</a:t>
                      </a:r>
                      <a:endParaRPr sz="1600" b="1">
                        <a:solidFill>
                          <a:schemeClr val="bg1">
                            <a:lumMod val="95000"/>
                          </a:schemeClr>
                        </a:solidFill>
                        <a:latin typeface="Trebuchet MS" panose="020B0603020202020204" pitchFamily="34" charset="0"/>
                        <a:ea typeface="Tahoma" panose="020B0604030504040204" pitchFamily="34" charset="0"/>
                        <a:cs typeface="Tahoma" panose="020B0604030504040204" pitchFamily="34" charset="0"/>
                      </a:endParaRPr>
                    </a:p>
                  </a:txBody>
                  <a:tcPr marL="0" marR="0" marT="5841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a:solidFill>
                        <a:srgbClr val="C68A2A"/>
                      </a:solidFill>
                      <a:prstDash val="solid"/>
                    </a:lnB>
                    <a:solidFill>
                      <a:srgbClr val="425223"/>
                    </a:solidFill>
                  </a:tcPr>
                </a:tc>
                <a:tc hMerge="1">
                  <a:txBody>
                    <a:bodyPr/>
                    <a:lstStyle/>
                    <a:p>
                      <a:pPr algn="ctr">
                        <a:lnSpc>
                          <a:spcPct val="100000"/>
                        </a:lnSpc>
                        <a:spcBef>
                          <a:spcPts val="459"/>
                        </a:spcBef>
                      </a:pPr>
                      <a:endParaRPr sz="1400" b="1">
                        <a:solidFill>
                          <a:schemeClr val="bg1">
                            <a:lumMod val="95000"/>
                          </a:schemeClr>
                        </a:solidFill>
                        <a:latin typeface="Trebuchet MS" panose="020B0603020202020204" pitchFamily="34" charset="0"/>
                        <a:ea typeface="Tahoma" panose="020B0604030504040204" pitchFamily="34" charset="0"/>
                        <a:cs typeface="Tahoma" panose="020B0604030504040204" pitchFamily="34" charset="0"/>
                      </a:endParaRPr>
                    </a:p>
                  </a:txBody>
                  <a:tcPr marL="0" marR="0" marT="58419"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a:solidFill>
                        <a:srgbClr val="C68A2A"/>
                      </a:solidFill>
                      <a:prstDash val="solid"/>
                    </a:lnB>
                    <a:solidFill>
                      <a:srgbClr val="425223"/>
                    </a:solidFill>
                  </a:tcPr>
                </a:tc>
                <a:extLst>
                  <a:ext uri="{0D108BD9-81ED-4DB2-BD59-A6C34878D82A}">
                    <a16:rowId xmlns:a16="http://schemas.microsoft.com/office/drawing/2014/main" val="1270037849"/>
                  </a:ext>
                </a:extLst>
              </a:tr>
              <a:tr h="313272">
                <a:tc>
                  <a:txBody>
                    <a:bodyPr/>
                    <a:lstStyle/>
                    <a:p>
                      <a:pPr marL="73025" algn="ctr">
                        <a:lnSpc>
                          <a:spcPct val="100000"/>
                        </a:lnSpc>
                        <a:spcBef>
                          <a:spcPts val="459"/>
                        </a:spcBef>
                      </a:pPr>
                      <a:r>
                        <a:rPr lang="en-US" sz="1400" b="1">
                          <a:latin typeface="Trebuchet MS" panose="020B0603020202020204" pitchFamily="34" charset="0"/>
                          <a:ea typeface="Tahoma" panose="020B0604030504040204" pitchFamily="34" charset="0"/>
                          <a:cs typeface="Tahoma" panose="020B0604030504040204" pitchFamily="34" charset="0"/>
                        </a:rPr>
                        <a:t>Basic Life AD&amp;D Insurance</a:t>
                      </a:r>
                      <a:endParaRPr sz="1400" b="1">
                        <a:latin typeface="Trebuchet MS" panose="020B0603020202020204" pitchFamily="34" charset="0"/>
                        <a:ea typeface="Tahoma" panose="020B0604030504040204" pitchFamily="34" charset="0"/>
                        <a:cs typeface="Tahoma" panose="020B0604030504040204" pitchFamily="34" charset="0"/>
                      </a:endParaRPr>
                    </a:p>
                  </a:txBody>
                  <a:tcPr marL="0" marR="0" marT="58419" marB="0">
                    <a:lnL w="12700" cap="flat" cmpd="sng" algn="ctr">
                      <a:solidFill>
                        <a:schemeClr val="tx1"/>
                      </a:solidFill>
                      <a:prstDash val="solid"/>
                      <a:round/>
                      <a:headEnd type="none" w="med" len="med"/>
                      <a:tailEnd type="none" w="med" len="med"/>
                    </a:lnL>
                    <a:lnT w="6350" cap="flat" cmpd="sng" algn="ctr">
                      <a:solidFill>
                        <a:srgbClr val="C68A2A"/>
                      </a:solidFill>
                      <a:prstDash val="solid"/>
                      <a:round/>
                      <a:headEnd type="none" w="med" len="med"/>
                      <a:tailEnd type="none" w="med" len="med"/>
                    </a:lnT>
                    <a:lnB w="6350">
                      <a:solidFill>
                        <a:srgbClr val="C68A2A"/>
                      </a:solidFill>
                      <a:prstDash val="solid"/>
                    </a:lnB>
                    <a:solidFill>
                      <a:srgbClr val="F3F3F3"/>
                    </a:solidFill>
                  </a:tcPr>
                </a:tc>
                <a:tc>
                  <a:txBody>
                    <a:bodyPr/>
                    <a:lstStyle/>
                    <a:p>
                      <a:pPr algn="ctr">
                        <a:lnSpc>
                          <a:spcPct val="100000"/>
                        </a:lnSpc>
                        <a:spcBef>
                          <a:spcPts val="459"/>
                        </a:spcBef>
                      </a:pPr>
                      <a:r>
                        <a:rPr lang="en-US" sz="1400" b="1" spc="-35">
                          <a:latin typeface="Trebuchet MS" panose="020B0603020202020204" pitchFamily="34" charset="0"/>
                          <a:ea typeface="Tahoma" panose="020B0604030504040204" pitchFamily="34" charset="0"/>
                          <a:cs typeface="Tahoma" panose="020B0604030504040204" pitchFamily="34" charset="0"/>
                        </a:rPr>
                        <a:t>Supplemental Life Insurance</a:t>
                      </a:r>
                      <a:endParaRPr sz="1400" b="1">
                        <a:latin typeface="Trebuchet MS" panose="020B0603020202020204" pitchFamily="34" charset="0"/>
                        <a:ea typeface="Tahoma" panose="020B0604030504040204" pitchFamily="34" charset="0"/>
                        <a:cs typeface="Tahoma" panose="020B0604030504040204" pitchFamily="34" charset="0"/>
                      </a:endParaRPr>
                    </a:p>
                  </a:txBody>
                  <a:tcPr marL="0" marR="0" marT="58419" marB="0">
                    <a:lnR w="12700" cap="flat" cmpd="sng" algn="ctr">
                      <a:solidFill>
                        <a:schemeClr val="tx1"/>
                      </a:solidFill>
                      <a:prstDash val="solid"/>
                      <a:round/>
                      <a:headEnd type="none" w="med" len="med"/>
                      <a:tailEnd type="none" w="med" len="med"/>
                    </a:lnR>
                    <a:lnT w="6350" cap="flat" cmpd="sng" algn="ctr">
                      <a:solidFill>
                        <a:srgbClr val="C68A2A"/>
                      </a:solidFill>
                      <a:prstDash val="solid"/>
                      <a:round/>
                      <a:headEnd type="none" w="med" len="med"/>
                      <a:tailEnd type="none" w="med" len="med"/>
                    </a:lnT>
                    <a:lnB w="6350">
                      <a:solidFill>
                        <a:srgbClr val="C68A2A"/>
                      </a:solidFill>
                      <a:prstDash val="solid"/>
                    </a:lnB>
                  </a:tcPr>
                </a:tc>
                <a:extLst>
                  <a:ext uri="{0D108BD9-81ED-4DB2-BD59-A6C34878D82A}">
                    <a16:rowId xmlns:a16="http://schemas.microsoft.com/office/drawing/2014/main" val="10002"/>
                  </a:ext>
                </a:extLst>
              </a:tr>
              <a:tr h="313271">
                <a:tc>
                  <a:txBody>
                    <a:bodyPr/>
                    <a:lstStyle/>
                    <a:p>
                      <a:pPr marL="73025">
                        <a:lnSpc>
                          <a:spcPct val="100000"/>
                        </a:lnSpc>
                        <a:spcBef>
                          <a:spcPts val="459"/>
                        </a:spcBef>
                      </a:pPr>
                      <a:r>
                        <a:rPr lang="en-US" sz="1400" b="0">
                          <a:latin typeface="Trebuchet MS" panose="020B0603020202020204" pitchFamily="34" charset="0"/>
                          <a:ea typeface="Tahoma" panose="020B0604030504040204" pitchFamily="34" charset="0"/>
                          <a:cs typeface="Tahoma" panose="020B0604030504040204" pitchFamily="34" charset="0"/>
                        </a:rPr>
                        <a:t>One times Annual Base Salary to a max of </a:t>
                      </a:r>
                      <a:r>
                        <a:rPr lang="en-US" sz="1400" b="1">
                          <a:solidFill>
                            <a:srgbClr val="425223"/>
                          </a:solidFill>
                          <a:latin typeface="Trebuchet MS" panose="020B0603020202020204" pitchFamily="34" charset="0"/>
                          <a:ea typeface="Tahoma" panose="020B0604030504040204" pitchFamily="34" charset="0"/>
                          <a:cs typeface="Tahoma" panose="020B0604030504040204" pitchFamily="34" charset="0"/>
                        </a:rPr>
                        <a:t>$100k</a:t>
                      </a:r>
                      <a:endParaRPr sz="1400" b="1">
                        <a:solidFill>
                          <a:srgbClr val="425223"/>
                        </a:solidFill>
                        <a:latin typeface="Trebuchet MS" panose="020B0603020202020204" pitchFamily="34" charset="0"/>
                        <a:ea typeface="Tahoma" panose="020B0604030504040204" pitchFamily="34" charset="0"/>
                        <a:cs typeface="Tahoma" panose="020B0604030504040204" pitchFamily="34" charset="0"/>
                      </a:endParaRPr>
                    </a:p>
                  </a:txBody>
                  <a:tcPr marL="0" marR="0" marT="58419" marB="0">
                    <a:lnL w="12700" cap="flat" cmpd="sng" algn="ctr">
                      <a:solidFill>
                        <a:schemeClr val="tx1"/>
                      </a:solidFill>
                      <a:prstDash val="solid"/>
                      <a:round/>
                      <a:headEnd type="none" w="med" len="med"/>
                      <a:tailEnd type="none" w="med" len="med"/>
                    </a:lnL>
                    <a:lnT w="6350">
                      <a:solidFill>
                        <a:srgbClr val="C68A2A"/>
                      </a:solidFill>
                      <a:prstDash val="solid"/>
                    </a:lnT>
                    <a:lnB w="6350">
                      <a:solidFill>
                        <a:srgbClr val="C68A2A"/>
                      </a:solidFill>
                      <a:prstDash val="solid"/>
                    </a:lnB>
                    <a:solidFill>
                      <a:srgbClr val="F3F3F3"/>
                    </a:solidFill>
                  </a:tcPr>
                </a:tc>
                <a:tc>
                  <a:txBody>
                    <a:bodyPr/>
                    <a:lstStyle/>
                    <a:p>
                      <a:pPr algn="l">
                        <a:lnSpc>
                          <a:spcPct val="100000"/>
                        </a:lnSpc>
                        <a:spcBef>
                          <a:spcPts val="459"/>
                        </a:spcBef>
                      </a:pPr>
                      <a:r>
                        <a:rPr lang="en-US" sz="1400" b="1">
                          <a:solidFill>
                            <a:srgbClr val="425223"/>
                          </a:solidFill>
                          <a:latin typeface="Trebuchet MS"/>
                          <a:ea typeface="Tahoma"/>
                          <a:cs typeface="Tahoma"/>
                        </a:rPr>
                        <a:t>1,2 or 3x </a:t>
                      </a:r>
                      <a:r>
                        <a:rPr lang="en-US" sz="1400">
                          <a:latin typeface="Trebuchet MS"/>
                          <a:ea typeface="Tahoma"/>
                          <a:cs typeface="Tahoma"/>
                        </a:rPr>
                        <a:t>Base Annual Salary (Max Benefit of up to </a:t>
                      </a:r>
                      <a:r>
                        <a:rPr lang="en-US" sz="1400" b="1">
                          <a:solidFill>
                            <a:srgbClr val="425223"/>
                          </a:solidFill>
                          <a:latin typeface="Trebuchet MS"/>
                          <a:ea typeface="Tahoma"/>
                          <a:cs typeface="Tahoma"/>
                        </a:rPr>
                        <a:t>$300k)</a:t>
                      </a:r>
                      <a:endParaRPr sz="1400" b="1">
                        <a:solidFill>
                          <a:srgbClr val="425223"/>
                        </a:solidFill>
                        <a:latin typeface="Trebuchet MS" panose="020B0603020202020204" pitchFamily="34" charset="0"/>
                        <a:ea typeface="Tahoma" panose="020B0604030504040204" pitchFamily="34" charset="0"/>
                        <a:cs typeface="Tahoma" panose="020B0604030504040204" pitchFamily="34" charset="0"/>
                      </a:endParaRPr>
                    </a:p>
                  </a:txBody>
                  <a:tcPr marL="0" marR="0" marT="58419" marB="0">
                    <a:lnR w="12700" cap="flat" cmpd="sng" algn="ctr">
                      <a:solidFill>
                        <a:schemeClr val="tx1"/>
                      </a:solidFill>
                      <a:prstDash val="solid"/>
                      <a:round/>
                      <a:headEnd type="none" w="med" len="med"/>
                      <a:tailEnd type="none" w="med" len="med"/>
                    </a:lnR>
                    <a:lnT w="6350">
                      <a:solidFill>
                        <a:srgbClr val="C68A2A"/>
                      </a:solidFill>
                      <a:prstDash val="solid"/>
                    </a:lnT>
                    <a:lnB w="6350">
                      <a:solidFill>
                        <a:srgbClr val="C68A2A"/>
                      </a:solidFill>
                      <a:prstDash val="solid"/>
                    </a:lnB>
                  </a:tcPr>
                </a:tc>
                <a:extLst>
                  <a:ext uri="{0D108BD9-81ED-4DB2-BD59-A6C34878D82A}">
                    <a16:rowId xmlns:a16="http://schemas.microsoft.com/office/drawing/2014/main" val="10003"/>
                  </a:ext>
                </a:extLst>
              </a:tr>
              <a:tr h="522725">
                <a:tc>
                  <a:txBody>
                    <a:bodyPr/>
                    <a:lstStyle/>
                    <a:p>
                      <a:pPr marL="73025">
                        <a:lnSpc>
                          <a:spcPct val="100000"/>
                        </a:lnSpc>
                        <a:spcBef>
                          <a:spcPts val="459"/>
                        </a:spcBef>
                      </a:pPr>
                      <a:r>
                        <a:rPr lang="en-US" sz="1400">
                          <a:latin typeface="Trebuchet MS" panose="020B0603020202020204" pitchFamily="34" charset="0"/>
                          <a:ea typeface="Tahoma" panose="020B0604030504040204" pitchFamily="34" charset="0"/>
                          <a:cs typeface="Tahoma" panose="020B0604030504040204" pitchFamily="34" charset="0"/>
                        </a:rPr>
                        <a:t>Provided at no cost to you</a:t>
                      </a:r>
                    </a:p>
                  </a:txBody>
                  <a:tcPr marL="0" marR="0" marT="58419" marB="0">
                    <a:lnL w="12700" cap="flat" cmpd="sng" algn="ctr">
                      <a:solidFill>
                        <a:schemeClr val="tx1"/>
                      </a:solidFill>
                      <a:prstDash val="solid"/>
                      <a:round/>
                      <a:headEnd type="none" w="med" len="med"/>
                      <a:tailEnd type="none" w="med" len="med"/>
                    </a:lnL>
                    <a:lnT w="6350" cap="flat" cmpd="sng" algn="ctr">
                      <a:solidFill>
                        <a:srgbClr val="C68A2A"/>
                      </a:solidFill>
                      <a:prstDash val="solid"/>
                      <a:round/>
                      <a:headEnd type="none" w="med" len="med"/>
                      <a:tailEnd type="none" w="med" len="med"/>
                    </a:lnT>
                    <a:lnB w="6350">
                      <a:solidFill>
                        <a:srgbClr val="C68A2A"/>
                      </a:solidFill>
                      <a:prstDash val="solid"/>
                    </a:lnB>
                    <a:solidFill>
                      <a:srgbClr val="F3F3F3"/>
                    </a:solidFill>
                  </a:tcPr>
                </a:tc>
                <a:tc>
                  <a:txBody>
                    <a:bodyPr/>
                    <a:lstStyle/>
                    <a:p>
                      <a:pPr marL="635" algn="l">
                        <a:lnSpc>
                          <a:spcPct val="100000"/>
                        </a:lnSpc>
                        <a:spcBef>
                          <a:spcPts val="459"/>
                        </a:spcBef>
                      </a:pPr>
                      <a:r>
                        <a:rPr lang="en-US" sz="1400" b="0">
                          <a:solidFill>
                            <a:schemeClr val="tx1"/>
                          </a:solidFill>
                          <a:latin typeface="Trebuchet MS" panose="020B0603020202020204" pitchFamily="34" charset="0"/>
                          <a:ea typeface="Tahoma" panose="020B0604030504040204" pitchFamily="34" charset="0"/>
                          <a:cs typeface="Tahoma" panose="020B0604030504040204" pitchFamily="34" charset="0"/>
                        </a:rPr>
                        <a:t>Rates are based on age and amount elected</a:t>
                      </a:r>
                    </a:p>
                    <a:p>
                      <a:pPr marL="635" algn="l">
                        <a:lnSpc>
                          <a:spcPct val="100000"/>
                        </a:lnSpc>
                        <a:spcBef>
                          <a:spcPts val="459"/>
                        </a:spcBef>
                      </a:pPr>
                      <a:endParaRPr sz="1400" b="1">
                        <a:solidFill>
                          <a:srgbClr val="425223"/>
                        </a:solidFill>
                        <a:latin typeface="Trebuchet MS" panose="020B0603020202020204" pitchFamily="34" charset="0"/>
                        <a:ea typeface="Tahoma" panose="020B0604030504040204" pitchFamily="34" charset="0"/>
                        <a:cs typeface="Tahoma" panose="020B0604030504040204" pitchFamily="34" charset="0"/>
                      </a:endParaRPr>
                    </a:p>
                  </a:txBody>
                  <a:tcPr marL="0" marR="0" marT="58419" marB="0">
                    <a:lnR w="12700" cap="flat" cmpd="sng" algn="ctr">
                      <a:solidFill>
                        <a:schemeClr val="tx1"/>
                      </a:solidFill>
                      <a:prstDash val="solid"/>
                      <a:round/>
                      <a:headEnd type="none" w="med" len="med"/>
                      <a:tailEnd type="none" w="med" len="med"/>
                    </a:lnR>
                    <a:lnT w="6350" cap="flat" cmpd="sng" algn="ctr">
                      <a:solidFill>
                        <a:srgbClr val="C68A2A"/>
                      </a:solidFill>
                      <a:prstDash val="solid"/>
                      <a:round/>
                      <a:headEnd type="none" w="med" len="med"/>
                      <a:tailEnd type="none" w="med" len="med"/>
                    </a:lnT>
                    <a:lnB w="6350">
                      <a:solidFill>
                        <a:srgbClr val="C68A2A"/>
                      </a:solidFill>
                      <a:prstDash val="solid"/>
                    </a:lnB>
                  </a:tcPr>
                </a:tc>
                <a:extLst>
                  <a:ext uri="{0D108BD9-81ED-4DB2-BD59-A6C34878D82A}">
                    <a16:rowId xmlns:a16="http://schemas.microsoft.com/office/drawing/2014/main" val="10004"/>
                  </a:ext>
                </a:extLst>
              </a:tr>
              <a:tr h="726007">
                <a:tc>
                  <a:txBody>
                    <a:bodyPr/>
                    <a:lstStyle/>
                    <a:p>
                      <a:pPr marL="73025">
                        <a:lnSpc>
                          <a:spcPct val="100000"/>
                        </a:lnSpc>
                        <a:spcBef>
                          <a:spcPts val="459"/>
                        </a:spcBef>
                      </a:pPr>
                      <a:r>
                        <a:rPr lang="en-US" sz="1400">
                          <a:latin typeface="Trebuchet MS" panose="020B0603020202020204" pitchFamily="34" charset="0"/>
                          <a:ea typeface="Tahoma" panose="020B0604030504040204" pitchFamily="34" charset="0"/>
                          <a:cs typeface="Tahoma" panose="020B0604030504040204" pitchFamily="34" charset="0"/>
                        </a:rPr>
                        <a:t>Completely funded by Springpoint</a:t>
                      </a:r>
                      <a:endParaRPr sz="1400">
                        <a:latin typeface="Trebuchet MS" panose="020B0603020202020204" pitchFamily="34" charset="0"/>
                        <a:ea typeface="Tahoma" panose="020B0604030504040204" pitchFamily="34" charset="0"/>
                        <a:cs typeface="Tahoma" panose="020B0604030504040204" pitchFamily="34" charset="0"/>
                      </a:endParaRPr>
                    </a:p>
                  </a:txBody>
                  <a:tcPr marL="0" marR="0" marT="58419" marB="0">
                    <a:lnL w="12700" cap="flat" cmpd="sng" algn="ctr">
                      <a:solidFill>
                        <a:schemeClr val="tx1"/>
                      </a:solidFill>
                      <a:prstDash val="solid"/>
                      <a:round/>
                      <a:headEnd type="none" w="med" len="med"/>
                      <a:tailEnd type="none" w="med" len="med"/>
                    </a:lnL>
                    <a:lnT w="6350" cap="flat" cmpd="sng" algn="ctr">
                      <a:solidFill>
                        <a:srgbClr val="C68A2A"/>
                      </a:solidFill>
                      <a:prstDash val="solid"/>
                      <a:round/>
                      <a:headEnd type="none" w="med" len="med"/>
                      <a:tailEnd type="none" w="med" len="med"/>
                    </a:lnT>
                    <a:lnB w="6350">
                      <a:solidFill>
                        <a:srgbClr val="C68A2A"/>
                      </a:solidFill>
                      <a:prstDash val="solid"/>
                    </a:lnB>
                    <a:solidFill>
                      <a:srgbClr val="F3F3F3"/>
                    </a:solidFill>
                  </a:tcPr>
                </a:tc>
                <a:tc>
                  <a:txBody>
                    <a:bodyPr/>
                    <a:lstStyle/>
                    <a:p>
                      <a:pPr marL="635" algn="l">
                        <a:lnSpc>
                          <a:spcPct val="100000"/>
                        </a:lnSpc>
                        <a:spcBef>
                          <a:spcPts val="459"/>
                        </a:spcBef>
                      </a:pPr>
                      <a:r>
                        <a:rPr lang="en-US" sz="1400">
                          <a:latin typeface="Trebuchet MS"/>
                          <a:ea typeface="Tahoma"/>
                          <a:cs typeface="Tahoma"/>
                        </a:rPr>
                        <a:t>Evidence of Insurability (EOI) is required over $80K </a:t>
                      </a:r>
                    </a:p>
                  </a:txBody>
                  <a:tcPr marL="0" marR="0" marT="58419" marB="0">
                    <a:lnR w="12700" cap="flat" cmpd="sng" algn="ctr">
                      <a:solidFill>
                        <a:schemeClr val="tx1"/>
                      </a:solidFill>
                      <a:prstDash val="solid"/>
                      <a:round/>
                      <a:headEnd type="none" w="med" len="med"/>
                      <a:tailEnd type="none" w="med" len="med"/>
                    </a:lnR>
                    <a:lnT w="6350" cap="flat" cmpd="sng" algn="ctr">
                      <a:solidFill>
                        <a:srgbClr val="C68A2A"/>
                      </a:solidFill>
                      <a:prstDash val="solid"/>
                      <a:round/>
                      <a:headEnd type="none" w="med" len="med"/>
                      <a:tailEnd type="none" w="med" len="med"/>
                    </a:lnT>
                    <a:lnB w="6350">
                      <a:solidFill>
                        <a:srgbClr val="C68A2A"/>
                      </a:solidFill>
                      <a:prstDash val="solid"/>
                    </a:lnB>
                  </a:tcPr>
                </a:tc>
                <a:extLst>
                  <a:ext uri="{0D108BD9-81ED-4DB2-BD59-A6C34878D82A}">
                    <a16:rowId xmlns:a16="http://schemas.microsoft.com/office/drawing/2014/main" val="10005"/>
                  </a:ext>
                </a:extLst>
              </a:tr>
            </a:tbl>
          </a:graphicData>
        </a:graphic>
      </p:graphicFrame>
      <p:graphicFrame>
        <p:nvGraphicFramePr>
          <p:cNvPr id="7" name="object 5">
            <a:extLst>
              <a:ext uri="{FF2B5EF4-FFF2-40B4-BE49-F238E27FC236}">
                <a16:creationId xmlns:a16="http://schemas.microsoft.com/office/drawing/2014/main" id="{8D9856FB-F85F-73BC-5484-FA097E1BD33F}"/>
              </a:ext>
            </a:extLst>
          </p:cNvPr>
          <p:cNvGraphicFramePr>
            <a:graphicFrameLocks noGrp="1"/>
          </p:cNvGraphicFramePr>
          <p:nvPr>
            <p:extLst>
              <p:ext uri="{D42A27DB-BD31-4B8C-83A1-F6EECF244321}">
                <p14:modId xmlns:p14="http://schemas.microsoft.com/office/powerpoint/2010/main" val="4134326442"/>
              </p:ext>
            </p:extLst>
          </p:nvPr>
        </p:nvGraphicFramePr>
        <p:xfrm>
          <a:off x="630252" y="3784036"/>
          <a:ext cx="9302721" cy="1471547"/>
        </p:xfrm>
        <a:graphic>
          <a:graphicData uri="http://schemas.openxmlformats.org/drawingml/2006/table">
            <a:tbl>
              <a:tblPr firstRow="1" bandRow="1">
                <a:tableStyleId>{2D5ABB26-0587-4C30-8999-92F81FD0307C}</a:tableStyleId>
              </a:tblPr>
              <a:tblGrid>
                <a:gridCol w="4422219">
                  <a:extLst>
                    <a:ext uri="{9D8B030D-6E8A-4147-A177-3AD203B41FA5}">
                      <a16:colId xmlns:a16="http://schemas.microsoft.com/office/drawing/2014/main" val="20000"/>
                    </a:ext>
                  </a:extLst>
                </a:gridCol>
                <a:gridCol w="4880502">
                  <a:extLst>
                    <a:ext uri="{9D8B030D-6E8A-4147-A177-3AD203B41FA5}">
                      <a16:colId xmlns:a16="http://schemas.microsoft.com/office/drawing/2014/main" val="20001"/>
                    </a:ext>
                  </a:extLst>
                </a:gridCol>
              </a:tblGrid>
              <a:tr h="328803">
                <a:tc>
                  <a:txBody>
                    <a:bodyPr/>
                    <a:lstStyle/>
                    <a:p>
                      <a:pPr marL="73025" algn="ctr">
                        <a:lnSpc>
                          <a:spcPct val="100000"/>
                        </a:lnSpc>
                        <a:spcBef>
                          <a:spcPts val="459"/>
                        </a:spcBef>
                      </a:pPr>
                      <a:r>
                        <a:rPr lang="en-US" sz="1400" b="1">
                          <a:latin typeface="Trebuchet MS" panose="020B0603020202020204" pitchFamily="34" charset="0"/>
                          <a:cs typeface="Calibri"/>
                        </a:rPr>
                        <a:t>Supplemental Spouse Life Insurance</a:t>
                      </a:r>
                      <a:endParaRPr sz="1400" b="1">
                        <a:latin typeface="Trebuchet MS" panose="020B0603020202020204" pitchFamily="34" charset="0"/>
                        <a:cs typeface="Calibri"/>
                      </a:endParaRPr>
                    </a:p>
                  </a:txBody>
                  <a:tcPr marL="0" marR="0" marT="58419"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F3"/>
                    </a:solidFill>
                  </a:tcPr>
                </a:tc>
                <a:tc>
                  <a:txBody>
                    <a:bodyPr/>
                    <a:lstStyle/>
                    <a:p>
                      <a:pPr algn="ctr">
                        <a:lnSpc>
                          <a:spcPct val="100000"/>
                        </a:lnSpc>
                        <a:spcBef>
                          <a:spcPts val="459"/>
                        </a:spcBef>
                      </a:pPr>
                      <a:r>
                        <a:rPr lang="en-US" sz="1400" b="1" spc="-35">
                          <a:latin typeface="Trebuchet MS" panose="020B0603020202020204" pitchFamily="34" charset="0"/>
                          <a:cs typeface="Calibri"/>
                        </a:rPr>
                        <a:t>Supplemental Child(ren) Life Insurance</a:t>
                      </a:r>
                      <a:endParaRPr sz="1400" b="1">
                        <a:latin typeface="Trebuchet MS" panose="020B0603020202020204" pitchFamily="34" charset="0"/>
                        <a:cs typeface="Calibri"/>
                      </a:endParaRPr>
                    </a:p>
                  </a:txBody>
                  <a:tcPr marL="0" marR="0" marT="58419"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28802">
                <a:tc>
                  <a:txBody>
                    <a:bodyPr/>
                    <a:lstStyle/>
                    <a:p>
                      <a:pPr marL="73025">
                        <a:lnSpc>
                          <a:spcPct val="100000"/>
                        </a:lnSpc>
                        <a:spcBef>
                          <a:spcPts val="459"/>
                        </a:spcBef>
                      </a:pPr>
                      <a:r>
                        <a:rPr lang="en-US" sz="1400" b="1">
                          <a:solidFill>
                            <a:srgbClr val="425223"/>
                          </a:solidFill>
                          <a:latin typeface="Trebuchet MS" panose="020B0603020202020204" pitchFamily="34" charset="0"/>
                          <a:cs typeface="Calibri"/>
                        </a:rPr>
                        <a:t>50% </a:t>
                      </a:r>
                      <a:r>
                        <a:rPr lang="en-US" sz="1400" b="0">
                          <a:latin typeface="Trebuchet MS" panose="020B0603020202020204" pitchFamily="34" charset="0"/>
                          <a:cs typeface="Calibri"/>
                        </a:rPr>
                        <a:t>of Team Member Supplemental Life insurance amount</a:t>
                      </a:r>
                      <a:endParaRPr sz="1400" b="0">
                        <a:latin typeface="Trebuchet MS" panose="020B0603020202020204" pitchFamily="34" charset="0"/>
                        <a:cs typeface="Calibri"/>
                      </a:endParaRPr>
                    </a:p>
                  </a:txBody>
                  <a:tcPr marL="0" marR="0" marT="58419"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6350">
                      <a:solidFill>
                        <a:srgbClr val="C68A2A"/>
                      </a:solidFill>
                      <a:prstDash val="solid"/>
                    </a:lnB>
                    <a:solidFill>
                      <a:srgbClr val="F3F3F3"/>
                    </a:solidFill>
                  </a:tcPr>
                </a:tc>
                <a:tc>
                  <a:txBody>
                    <a:bodyPr/>
                    <a:lstStyle/>
                    <a:p>
                      <a:pPr algn="l">
                        <a:lnSpc>
                          <a:spcPct val="100000"/>
                        </a:lnSpc>
                        <a:spcBef>
                          <a:spcPts val="459"/>
                        </a:spcBef>
                      </a:pPr>
                      <a:r>
                        <a:rPr lang="en-US" sz="1400">
                          <a:latin typeface="Trebuchet MS" panose="020B0603020202020204" pitchFamily="34" charset="0"/>
                          <a:cs typeface="Calibri"/>
                        </a:rPr>
                        <a:t>Child(ren) 14 days to 60 months - </a:t>
                      </a:r>
                      <a:r>
                        <a:rPr lang="en-US" sz="1400" b="1">
                          <a:solidFill>
                            <a:srgbClr val="425223"/>
                          </a:solidFill>
                          <a:latin typeface="Trebuchet MS" panose="020B0603020202020204" pitchFamily="34" charset="0"/>
                          <a:cs typeface="Calibri"/>
                        </a:rPr>
                        <a:t>$100</a:t>
                      </a:r>
                      <a:endParaRPr sz="1400" b="1">
                        <a:solidFill>
                          <a:srgbClr val="425223"/>
                        </a:solidFill>
                        <a:latin typeface="Trebuchet MS" panose="020B0603020202020204" pitchFamily="34" charset="0"/>
                        <a:cs typeface="Calibri"/>
                      </a:endParaRPr>
                    </a:p>
                  </a:txBody>
                  <a:tcPr marL="0" marR="0" marT="58419"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a:solidFill>
                        <a:srgbClr val="C68A2A"/>
                      </a:solidFill>
                      <a:prstDash val="solid"/>
                    </a:lnB>
                  </a:tcPr>
                </a:tc>
                <a:extLst>
                  <a:ext uri="{0D108BD9-81ED-4DB2-BD59-A6C34878D82A}">
                    <a16:rowId xmlns:a16="http://schemas.microsoft.com/office/drawing/2014/main" val="10003"/>
                  </a:ext>
                </a:extLst>
              </a:tr>
              <a:tr h="328803">
                <a:tc>
                  <a:txBody>
                    <a:bodyPr/>
                    <a:lstStyle/>
                    <a:p>
                      <a:pPr marL="73025">
                        <a:lnSpc>
                          <a:spcPct val="100000"/>
                        </a:lnSpc>
                        <a:spcBef>
                          <a:spcPts val="459"/>
                        </a:spcBef>
                      </a:pPr>
                      <a:r>
                        <a:rPr lang="en-US" sz="1400" b="1">
                          <a:solidFill>
                            <a:srgbClr val="425223"/>
                          </a:solidFill>
                          <a:latin typeface="Trebuchet MS" panose="020B0603020202020204" pitchFamily="34" charset="0"/>
                          <a:cs typeface="Calibri"/>
                        </a:rPr>
                        <a:t>$150k </a:t>
                      </a:r>
                      <a:r>
                        <a:rPr lang="en-US" sz="1400">
                          <a:latin typeface="Trebuchet MS" panose="020B0603020202020204" pitchFamily="34" charset="0"/>
                          <a:cs typeface="Calibri"/>
                        </a:rPr>
                        <a:t>maximum benefit</a:t>
                      </a:r>
                    </a:p>
                  </a:txBody>
                  <a:tcPr marL="0" marR="0" marT="58419" marB="0">
                    <a:lnL w="12700" cap="flat" cmpd="sng" algn="ctr">
                      <a:solidFill>
                        <a:schemeClr val="tx1"/>
                      </a:solidFill>
                      <a:prstDash val="solid"/>
                      <a:round/>
                      <a:headEnd type="none" w="med" len="med"/>
                      <a:tailEnd type="none" w="med" len="med"/>
                    </a:lnL>
                    <a:lnT w="6350" cap="flat" cmpd="sng" algn="ctr">
                      <a:solidFill>
                        <a:srgbClr val="C68A2A"/>
                      </a:solidFill>
                      <a:prstDash val="solid"/>
                      <a:round/>
                      <a:headEnd type="none" w="med" len="med"/>
                      <a:tailEnd type="none" w="med" len="med"/>
                    </a:lnT>
                    <a:lnB w="6350">
                      <a:solidFill>
                        <a:srgbClr val="C68A2A"/>
                      </a:solidFill>
                      <a:prstDash val="solid"/>
                    </a:lnB>
                    <a:solidFill>
                      <a:srgbClr val="F3F3F3"/>
                    </a:solidFill>
                  </a:tcPr>
                </a:tc>
                <a:tc>
                  <a:txBody>
                    <a:bodyPr/>
                    <a:lstStyle/>
                    <a:p>
                      <a:pPr marL="635" algn="l">
                        <a:lnSpc>
                          <a:spcPct val="100000"/>
                        </a:lnSpc>
                        <a:spcBef>
                          <a:spcPts val="459"/>
                        </a:spcBef>
                      </a:pPr>
                      <a:r>
                        <a:rPr lang="en-US" sz="1400">
                          <a:latin typeface="Trebuchet MS" panose="020B0603020202020204" pitchFamily="34" charset="0"/>
                          <a:cs typeface="Calibri"/>
                        </a:rPr>
                        <a:t>Child(ren) 6 months to age 26</a:t>
                      </a:r>
                      <a:endParaRPr sz="1400">
                        <a:latin typeface="Trebuchet MS" panose="020B0603020202020204" pitchFamily="34" charset="0"/>
                        <a:cs typeface="Calibri"/>
                      </a:endParaRPr>
                    </a:p>
                  </a:txBody>
                  <a:tcPr marL="0" marR="0" marT="58419" marB="0">
                    <a:lnR w="12700" cap="flat" cmpd="sng" algn="ctr">
                      <a:solidFill>
                        <a:schemeClr val="tx1"/>
                      </a:solidFill>
                      <a:prstDash val="solid"/>
                      <a:round/>
                      <a:headEnd type="none" w="med" len="med"/>
                      <a:tailEnd type="none" w="med" len="med"/>
                    </a:lnR>
                    <a:lnT w="6350" cap="flat" cmpd="sng" algn="ctr">
                      <a:solidFill>
                        <a:srgbClr val="C68A2A"/>
                      </a:solidFill>
                      <a:prstDash val="solid"/>
                      <a:round/>
                      <a:headEnd type="none" w="med" len="med"/>
                      <a:tailEnd type="none" w="med" len="med"/>
                    </a:lnT>
                    <a:lnB w="6350">
                      <a:solidFill>
                        <a:srgbClr val="C68A2A"/>
                      </a:solidFill>
                      <a:prstDash val="solid"/>
                    </a:lnB>
                  </a:tcPr>
                </a:tc>
                <a:extLst>
                  <a:ext uri="{0D108BD9-81ED-4DB2-BD59-A6C34878D82A}">
                    <a16:rowId xmlns:a16="http://schemas.microsoft.com/office/drawing/2014/main" val="10004"/>
                  </a:ext>
                </a:extLst>
              </a:tr>
              <a:tr h="328802">
                <a:tc>
                  <a:txBody>
                    <a:bodyPr/>
                    <a:lstStyle/>
                    <a:p>
                      <a:pPr marL="73025">
                        <a:lnSpc>
                          <a:spcPct val="100000"/>
                        </a:lnSpc>
                        <a:spcBef>
                          <a:spcPts val="459"/>
                        </a:spcBef>
                      </a:pPr>
                      <a:r>
                        <a:rPr lang="en-US" sz="1400">
                          <a:latin typeface="Trebuchet MS" panose="020B0603020202020204" pitchFamily="34" charset="0"/>
                          <a:cs typeface="Calibri"/>
                        </a:rPr>
                        <a:t>Supplemental Spouse is also subject to EOI</a:t>
                      </a:r>
                      <a:endParaRPr sz="1400">
                        <a:latin typeface="Trebuchet MS" panose="020B0603020202020204" pitchFamily="34" charset="0"/>
                        <a:cs typeface="Calibri"/>
                      </a:endParaRPr>
                    </a:p>
                  </a:txBody>
                  <a:tcPr marL="0" marR="0" marT="58419" marB="0">
                    <a:lnL w="12700" cap="flat" cmpd="sng" algn="ctr">
                      <a:solidFill>
                        <a:schemeClr val="tx1"/>
                      </a:solidFill>
                      <a:prstDash val="solid"/>
                      <a:round/>
                      <a:headEnd type="none" w="med" len="med"/>
                      <a:tailEnd type="none" w="med" len="med"/>
                    </a:lnL>
                    <a:lnT w="6350" cap="flat" cmpd="sng" algn="ctr">
                      <a:solidFill>
                        <a:srgbClr val="C68A2A"/>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F3"/>
                    </a:solidFill>
                  </a:tcPr>
                </a:tc>
                <a:tc>
                  <a:txBody>
                    <a:bodyPr/>
                    <a:lstStyle/>
                    <a:p>
                      <a:pPr marL="635" algn="l">
                        <a:lnSpc>
                          <a:spcPct val="100000"/>
                        </a:lnSpc>
                        <a:spcBef>
                          <a:spcPts val="459"/>
                        </a:spcBef>
                      </a:pPr>
                      <a:r>
                        <a:rPr lang="en-US" sz="1400" b="1">
                          <a:solidFill>
                            <a:srgbClr val="425223"/>
                          </a:solidFill>
                          <a:latin typeface="Trebuchet MS" panose="020B0603020202020204" pitchFamily="34" charset="0"/>
                          <a:cs typeface="Calibri"/>
                        </a:rPr>
                        <a:t>$2,500 </a:t>
                      </a:r>
                      <a:r>
                        <a:rPr lang="en-US" sz="1400">
                          <a:latin typeface="Trebuchet MS" panose="020B0603020202020204" pitchFamily="34" charset="0"/>
                          <a:cs typeface="Calibri"/>
                        </a:rPr>
                        <a:t>increments to a maximum of </a:t>
                      </a:r>
                      <a:r>
                        <a:rPr lang="en-US" sz="1400" b="1">
                          <a:solidFill>
                            <a:srgbClr val="425223"/>
                          </a:solidFill>
                          <a:latin typeface="Trebuchet MS" panose="020B0603020202020204" pitchFamily="34" charset="0"/>
                          <a:cs typeface="Calibri"/>
                        </a:rPr>
                        <a:t>$10k</a:t>
                      </a:r>
                      <a:endParaRPr sz="1400" b="1">
                        <a:solidFill>
                          <a:srgbClr val="425223"/>
                        </a:solidFill>
                        <a:latin typeface="Trebuchet MS" panose="020B0603020202020204" pitchFamily="34" charset="0"/>
                        <a:cs typeface="Calibri"/>
                      </a:endParaRPr>
                    </a:p>
                  </a:txBody>
                  <a:tcPr marL="0" marR="0" marT="58419" marB="0">
                    <a:lnR w="12700" cap="flat" cmpd="sng" algn="ctr">
                      <a:solidFill>
                        <a:schemeClr val="tx1"/>
                      </a:solidFill>
                      <a:prstDash val="solid"/>
                      <a:round/>
                      <a:headEnd type="none" w="med" len="med"/>
                      <a:tailEnd type="none" w="med" len="med"/>
                    </a:lnR>
                    <a:lnT w="6350" cap="flat" cmpd="sng" algn="ctr">
                      <a:solidFill>
                        <a:srgbClr val="C68A2A"/>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pic>
        <p:nvPicPr>
          <p:cNvPr id="10" name="Picture 9" descr="Senior couple embracing">
            <a:extLst>
              <a:ext uri="{FF2B5EF4-FFF2-40B4-BE49-F238E27FC236}">
                <a16:creationId xmlns:a16="http://schemas.microsoft.com/office/drawing/2014/main" id="{2212A22F-A181-D63D-5B69-184A8CCBAE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27920" y="1533583"/>
            <a:ext cx="2042160" cy="3722000"/>
          </a:xfrm>
          <a:prstGeom prst="rect">
            <a:avLst/>
          </a:prstGeom>
        </p:spPr>
      </p:pic>
    </p:spTree>
    <p:extLst>
      <p:ext uri="{BB962C8B-B14F-4D97-AF65-F5344CB8AC3E}">
        <p14:creationId xmlns:p14="http://schemas.microsoft.com/office/powerpoint/2010/main" val="3562365618"/>
      </p:ext>
    </p:extLst>
  </p:cSld>
  <p:clrMapOvr>
    <a:masterClrMapping/>
  </p:clrMapOvr>
  <mc:AlternateContent xmlns:mc="http://schemas.openxmlformats.org/markup-compatibility/2006">
    <mc:Choice xmlns:p14="http://schemas.microsoft.com/office/powerpoint/2010/main" Requires="p14">
      <p:transition spd="slow" p14:dur="2000" advTm="87392"/>
    </mc:Choice>
    <mc:Fallback>
      <p:transition spd="slow" advTm="87392"/>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54798" y="244920"/>
            <a:ext cx="10865487" cy="566822"/>
          </a:xfrm>
          <a:prstGeom prst="rect">
            <a:avLst/>
          </a:prstGeom>
        </p:spPr>
        <p:txBody>
          <a:bodyPr vert="horz" wrap="square" lIns="0" tIns="12700" rIns="0" bIns="0" rtlCol="0">
            <a:spAutoFit/>
          </a:bodyPr>
          <a:lstStyle/>
          <a:p>
            <a:pPr marL="12700">
              <a:lnSpc>
                <a:spcPct val="100000"/>
              </a:lnSpc>
              <a:spcBef>
                <a:spcPts val="100"/>
              </a:spcBef>
            </a:pPr>
            <a:r>
              <a:rPr lang="en-US" b="1" spc="-20">
                <a:latin typeface="Trebuchet MS" panose="020B0603020202020204" pitchFamily="34" charset="0"/>
              </a:rPr>
              <a:t>Short Term &amp; Long-Term </a:t>
            </a:r>
            <a:r>
              <a:rPr b="1" spc="-45">
                <a:latin typeface="Trebuchet MS" panose="020B0603020202020204" pitchFamily="34" charset="0"/>
              </a:rPr>
              <a:t>Disability</a:t>
            </a:r>
            <a:r>
              <a:rPr b="1" spc="100">
                <a:latin typeface="Trebuchet MS" panose="020B0603020202020204" pitchFamily="34" charset="0"/>
              </a:rPr>
              <a:t> </a:t>
            </a:r>
            <a:r>
              <a:rPr b="1" spc="-10">
                <a:latin typeface="Trebuchet MS" panose="020B0603020202020204" pitchFamily="34" charset="0"/>
              </a:rPr>
              <a:t>Insurance</a:t>
            </a:r>
          </a:p>
        </p:txBody>
      </p:sp>
      <p:sp>
        <p:nvSpPr>
          <p:cNvPr id="3" name="object 3"/>
          <p:cNvSpPr txBox="1"/>
          <p:nvPr/>
        </p:nvSpPr>
        <p:spPr>
          <a:xfrm>
            <a:off x="8259318" y="4996434"/>
            <a:ext cx="3679190" cy="1102225"/>
          </a:xfrm>
          <a:prstGeom prst="rect">
            <a:avLst/>
          </a:prstGeom>
          <a:solidFill>
            <a:srgbClr val="425223"/>
          </a:solidFill>
        </p:spPr>
        <p:txBody>
          <a:bodyPr vert="horz" wrap="square" lIns="0" tIns="116205" rIns="0" bIns="0" rtlCol="0">
            <a:spAutoFit/>
          </a:bodyPr>
          <a:lstStyle/>
          <a:p>
            <a:pPr marL="391795" marR="385445" algn="ctr">
              <a:lnSpc>
                <a:spcPct val="100000"/>
              </a:lnSpc>
              <a:spcBef>
                <a:spcPts val="915"/>
              </a:spcBef>
            </a:pPr>
            <a:r>
              <a:rPr sz="1600" b="1" spc="25">
                <a:solidFill>
                  <a:srgbClr val="FFFFFF"/>
                </a:solidFill>
                <a:latin typeface="Trebuchet MS"/>
                <a:cs typeface="Trebuchet MS"/>
              </a:rPr>
              <a:t>Contact </a:t>
            </a:r>
            <a:r>
              <a:rPr lang="en-US" sz="1600" b="1" spc="25">
                <a:solidFill>
                  <a:srgbClr val="FFFFFF"/>
                </a:solidFill>
                <a:latin typeface="Trebuchet MS"/>
                <a:cs typeface="Trebuchet MS"/>
              </a:rPr>
              <a:t>your </a:t>
            </a:r>
            <a:r>
              <a:rPr lang="en-US" sz="1600" b="1" spc="50">
                <a:solidFill>
                  <a:srgbClr val="FFFFFF"/>
                </a:solidFill>
                <a:latin typeface="Trebuchet MS"/>
                <a:cs typeface="Trebuchet MS"/>
              </a:rPr>
              <a:t>People Business Partner </a:t>
            </a:r>
            <a:r>
              <a:rPr sz="1600" b="1" spc="-25">
                <a:solidFill>
                  <a:srgbClr val="FFFFFF"/>
                </a:solidFill>
                <a:latin typeface="Trebuchet MS"/>
                <a:cs typeface="Trebuchet MS"/>
              </a:rPr>
              <a:t>for  </a:t>
            </a:r>
            <a:r>
              <a:rPr sz="1600" b="1" spc="-10">
                <a:solidFill>
                  <a:srgbClr val="FFFFFF"/>
                </a:solidFill>
                <a:latin typeface="Trebuchet MS"/>
                <a:cs typeface="Trebuchet MS"/>
              </a:rPr>
              <a:t>information </a:t>
            </a:r>
            <a:r>
              <a:rPr sz="1600" b="1" spc="25">
                <a:solidFill>
                  <a:srgbClr val="FFFFFF"/>
                </a:solidFill>
                <a:latin typeface="Trebuchet MS"/>
                <a:cs typeface="Trebuchet MS"/>
              </a:rPr>
              <a:t>on </a:t>
            </a:r>
            <a:r>
              <a:rPr sz="1600" b="1" spc="-10">
                <a:solidFill>
                  <a:srgbClr val="FFFFFF"/>
                </a:solidFill>
                <a:latin typeface="Trebuchet MS"/>
                <a:cs typeface="Trebuchet MS"/>
              </a:rPr>
              <a:t>eligibility </a:t>
            </a:r>
            <a:r>
              <a:rPr sz="1600" b="1" spc="40">
                <a:solidFill>
                  <a:srgbClr val="FFFFFF"/>
                </a:solidFill>
                <a:latin typeface="Trebuchet MS"/>
                <a:cs typeface="Trebuchet MS"/>
              </a:rPr>
              <a:t>and  coverage</a:t>
            </a:r>
            <a:r>
              <a:rPr sz="1600" b="1" spc="-60">
                <a:solidFill>
                  <a:srgbClr val="FFFFFF"/>
                </a:solidFill>
                <a:latin typeface="Trebuchet MS"/>
                <a:cs typeface="Trebuchet MS"/>
              </a:rPr>
              <a:t> </a:t>
            </a:r>
            <a:r>
              <a:rPr sz="1600" b="1" spc="35">
                <a:solidFill>
                  <a:srgbClr val="FFFFFF"/>
                </a:solidFill>
                <a:latin typeface="Trebuchet MS"/>
                <a:cs typeface="Trebuchet MS"/>
              </a:rPr>
              <a:t>amounts</a:t>
            </a:r>
            <a:endParaRPr sz="1600">
              <a:latin typeface="Trebuchet MS"/>
              <a:cs typeface="Trebuchet MS"/>
            </a:endParaRPr>
          </a:p>
        </p:txBody>
      </p:sp>
      <p:sp>
        <p:nvSpPr>
          <p:cNvPr id="4" name="object 4"/>
          <p:cNvSpPr/>
          <p:nvPr/>
        </p:nvSpPr>
        <p:spPr>
          <a:xfrm>
            <a:off x="8264652" y="1179576"/>
            <a:ext cx="3683507" cy="3712463"/>
          </a:xfrm>
          <a:prstGeom prst="rect">
            <a:avLst/>
          </a:prstGeom>
          <a:blipFill>
            <a:blip r:embed="rId2" cstate="print"/>
            <a:stretch>
              <a:fillRect/>
            </a:stretch>
          </a:blipFill>
        </p:spPr>
        <p:txBody>
          <a:bodyPr wrap="square" lIns="0" tIns="0" rIns="0" bIns="0" rtlCol="0"/>
          <a:lstStyle/>
          <a:p>
            <a:endParaRPr/>
          </a:p>
        </p:txBody>
      </p:sp>
      <p:sp>
        <p:nvSpPr>
          <p:cNvPr id="5" name="object 5"/>
          <p:cNvSpPr txBox="1"/>
          <p:nvPr/>
        </p:nvSpPr>
        <p:spPr>
          <a:xfrm>
            <a:off x="554798" y="882971"/>
            <a:ext cx="6781800" cy="2095445"/>
          </a:xfrm>
          <a:prstGeom prst="rect">
            <a:avLst/>
          </a:prstGeom>
        </p:spPr>
        <p:txBody>
          <a:bodyPr vert="horz" wrap="square" lIns="0" tIns="78740" rIns="0" bIns="0" rtlCol="0">
            <a:spAutoFit/>
          </a:bodyPr>
          <a:lstStyle/>
          <a:p>
            <a:pPr marL="355600" indent="-342900">
              <a:lnSpc>
                <a:spcPct val="100000"/>
              </a:lnSpc>
              <a:spcBef>
                <a:spcPts val="620"/>
              </a:spcBef>
              <a:buClr>
                <a:srgbClr val="CC9900"/>
              </a:buClr>
              <a:buSzPct val="50000"/>
              <a:buFont typeface="Wingdings"/>
              <a:buChar char=""/>
              <a:tabLst>
                <a:tab pos="354965" algn="l"/>
                <a:tab pos="355600" algn="l"/>
              </a:tabLst>
            </a:pPr>
            <a:r>
              <a:rPr b="1" spc="30">
                <a:solidFill>
                  <a:srgbClr val="425223"/>
                </a:solidFill>
                <a:latin typeface="Trebuchet MS"/>
                <a:cs typeface="Trebuchet MS"/>
              </a:rPr>
              <a:t>Short </a:t>
            </a:r>
            <a:r>
              <a:rPr b="1" spc="45">
                <a:solidFill>
                  <a:srgbClr val="425223"/>
                </a:solidFill>
                <a:latin typeface="Trebuchet MS"/>
                <a:cs typeface="Trebuchet MS"/>
              </a:rPr>
              <a:t>Term</a:t>
            </a:r>
            <a:r>
              <a:rPr b="1" spc="-215">
                <a:solidFill>
                  <a:srgbClr val="425223"/>
                </a:solidFill>
                <a:latin typeface="Trebuchet MS"/>
                <a:cs typeface="Trebuchet MS"/>
              </a:rPr>
              <a:t> </a:t>
            </a:r>
            <a:r>
              <a:rPr b="1" spc="-10">
                <a:solidFill>
                  <a:srgbClr val="425223"/>
                </a:solidFill>
                <a:latin typeface="Trebuchet MS"/>
                <a:cs typeface="Trebuchet MS"/>
              </a:rPr>
              <a:t>Disability</a:t>
            </a:r>
            <a:endParaRPr b="1">
              <a:latin typeface="Trebuchet MS"/>
              <a:cs typeface="Trebuchet MS"/>
            </a:endParaRPr>
          </a:p>
          <a:p>
            <a:pPr marL="683260" lvl="1" indent="-327025">
              <a:lnSpc>
                <a:spcPct val="100000"/>
              </a:lnSpc>
              <a:spcBef>
                <a:spcPts val="590"/>
              </a:spcBef>
              <a:buClr>
                <a:srgbClr val="425223"/>
              </a:buClr>
              <a:buFont typeface="Wingdings"/>
              <a:buChar char=""/>
              <a:tabLst>
                <a:tab pos="683260" algn="l"/>
                <a:tab pos="683895" algn="l"/>
              </a:tabLst>
            </a:pPr>
            <a:r>
              <a:rPr sz="1600" spc="-10">
                <a:latin typeface="Trebuchet MS"/>
                <a:cs typeface="Trebuchet MS"/>
              </a:rPr>
              <a:t>In</a:t>
            </a:r>
            <a:r>
              <a:rPr sz="1600" spc="-95">
                <a:latin typeface="Trebuchet MS"/>
                <a:cs typeface="Trebuchet MS"/>
              </a:rPr>
              <a:t> </a:t>
            </a:r>
            <a:r>
              <a:rPr sz="1600" spc="-10">
                <a:latin typeface="Trebuchet MS"/>
                <a:cs typeface="Trebuchet MS"/>
              </a:rPr>
              <a:t>the</a:t>
            </a:r>
            <a:r>
              <a:rPr sz="1600" spc="-70">
                <a:latin typeface="Trebuchet MS"/>
                <a:cs typeface="Trebuchet MS"/>
              </a:rPr>
              <a:t> </a:t>
            </a:r>
            <a:r>
              <a:rPr sz="1600" spc="15">
                <a:latin typeface="Trebuchet MS"/>
                <a:cs typeface="Trebuchet MS"/>
              </a:rPr>
              <a:t>event</a:t>
            </a:r>
            <a:r>
              <a:rPr sz="1600" spc="-65">
                <a:latin typeface="Trebuchet MS"/>
                <a:cs typeface="Trebuchet MS"/>
              </a:rPr>
              <a:t> </a:t>
            </a:r>
            <a:r>
              <a:rPr sz="1600" spc="85">
                <a:latin typeface="Trebuchet MS"/>
                <a:cs typeface="Trebuchet MS"/>
              </a:rPr>
              <a:t>you</a:t>
            </a:r>
            <a:r>
              <a:rPr sz="1600" spc="-75">
                <a:latin typeface="Trebuchet MS"/>
                <a:cs typeface="Trebuchet MS"/>
              </a:rPr>
              <a:t> </a:t>
            </a:r>
            <a:r>
              <a:rPr sz="1600" spc="90">
                <a:latin typeface="Trebuchet MS"/>
                <a:cs typeface="Trebuchet MS"/>
              </a:rPr>
              <a:t>become</a:t>
            </a:r>
            <a:r>
              <a:rPr sz="1600" spc="-95">
                <a:latin typeface="Trebuchet MS"/>
                <a:cs typeface="Trebuchet MS"/>
              </a:rPr>
              <a:t> </a:t>
            </a:r>
            <a:r>
              <a:rPr sz="1600" spc="35">
                <a:latin typeface="Trebuchet MS"/>
                <a:cs typeface="Trebuchet MS"/>
              </a:rPr>
              <a:t>disabled</a:t>
            </a:r>
            <a:r>
              <a:rPr sz="1600" spc="-80">
                <a:latin typeface="Trebuchet MS"/>
                <a:cs typeface="Trebuchet MS"/>
              </a:rPr>
              <a:t> </a:t>
            </a:r>
            <a:r>
              <a:rPr sz="1600" spc="15">
                <a:latin typeface="Trebuchet MS"/>
                <a:cs typeface="Trebuchet MS"/>
              </a:rPr>
              <a:t>from</a:t>
            </a:r>
            <a:r>
              <a:rPr sz="1600" spc="-80">
                <a:latin typeface="Trebuchet MS"/>
                <a:cs typeface="Trebuchet MS"/>
              </a:rPr>
              <a:t> </a:t>
            </a:r>
            <a:r>
              <a:rPr sz="1600" spc="20">
                <a:latin typeface="Trebuchet MS"/>
                <a:cs typeface="Trebuchet MS"/>
              </a:rPr>
              <a:t>a</a:t>
            </a:r>
            <a:r>
              <a:rPr sz="1600" spc="-80">
                <a:latin typeface="Trebuchet MS"/>
                <a:cs typeface="Trebuchet MS"/>
              </a:rPr>
              <a:t> </a:t>
            </a:r>
            <a:r>
              <a:rPr sz="1600" spc="65">
                <a:latin typeface="Trebuchet MS"/>
                <a:cs typeface="Trebuchet MS"/>
              </a:rPr>
              <a:t>non</a:t>
            </a:r>
            <a:r>
              <a:rPr sz="1600" spc="-80">
                <a:latin typeface="Trebuchet MS"/>
                <a:cs typeface="Trebuchet MS"/>
              </a:rPr>
              <a:t> </a:t>
            </a:r>
            <a:r>
              <a:rPr sz="1600" spc="45">
                <a:latin typeface="Trebuchet MS"/>
                <a:cs typeface="Trebuchet MS"/>
              </a:rPr>
              <a:t>work-</a:t>
            </a:r>
            <a:r>
              <a:rPr sz="1600" spc="-10">
                <a:latin typeface="Trebuchet MS"/>
                <a:cs typeface="Trebuchet MS"/>
              </a:rPr>
              <a:t>related</a:t>
            </a:r>
            <a:r>
              <a:rPr sz="1600" spc="-75">
                <a:latin typeface="Trebuchet MS"/>
                <a:cs typeface="Trebuchet MS"/>
              </a:rPr>
              <a:t> </a:t>
            </a:r>
            <a:r>
              <a:rPr sz="1600" spc="-55">
                <a:latin typeface="Trebuchet MS"/>
                <a:cs typeface="Trebuchet MS"/>
              </a:rPr>
              <a:t>injury</a:t>
            </a:r>
            <a:r>
              <a:rPr sz="1600" spc="-60">
                <a:latin typeface="Trebuchet MS"/>
                <a:cs typeface="Trebuchet MS"/>
              </a:rPr>
              <a:t> </a:t>
            </a:r>
            <a:r>
              <a:rPr sz="1600" spc="5">
                <a:latin typeface="Trebuchet MS"/>
                <a:cs typeface="Trebuchet MS"/>
              </a:rPr>
              <a:t>or</a:t>
            </a:r>
            <a:r>
              <a:rPr sz="1600" spc="-85">
                <a:latin typeface="Trebuchet MS"/>
                <a:cs typeface="Trebuchet MS"/>
              </a:rPr>
              <a:t> </a:t>
            </a:r>
            <a:r>
              <a:rPr sz="1600" spc="25">
                <a:latin typeface="Trebuchet MS"/>
                <a:cs typeface="Trebuchet MS"/>
              </a:rPr>
              <a:t>sickness,</a:t>
            </a:r>
            <a:r>
              <a:rPr sz="1600" spc="-70">
                <a:latin typeface="Trebuchet MS"/>
                <a:cs typeface="Trebuchet MS"/>
              </a:rPr>
              <a:t> </a:t>
            </a:r>
            <a:r>
              <a:rPr sz="1600" spc="-20">
                <a:latin typeface="Trebuchet MS"/>
                <a:cs typeface="Trebuchet MS"/>
              </a:rPr>
              <a:t>disability</a:t>
            </a:r>
            <a:r>
              <a:rPr sz="1600" spc="-85">
                <a:latin typeface="Trebuchet MS"/>
                <a:cs typeface="Trebuchet MS"/>
              </a:rPr>
              <a:t> </a:t>
            </a:r>
            <a:r>
              <a:rPr sz="1600" spc="50">
                <a:latin typeface="Trebuchet MS"/>
                <a:cs typeface="Trebuchet MS"/>
              </a:rPr>
              <a:t>income</a:t>
            </a:r>
            <a:r>
              <a:rPr sz="1600" spc="-70">
                <a:latin typeface="Trebuchet MS"/>
                <a:cs typeface="Trebuchet MS"/>
              </a:rPr>
              <a:t> </a:t>
            </a:r>
            <a:r>
              <a:rPr sz="1600">
                <a:latin typeface="Trebuchet MS"/>
                <a:cs typeface="Trebuchet MS"/>
              </a:rPr>
              <a:t>benefits</a:t>
            </a:r>
            <a:r>
              <a:rPr sz="1600" spc="-60">
                <a:latin typeface="Trebuchet MS"/>
                <a:cs typeface="Trebuchet MS"/>
              </a:rPr>
              <a:t> </a:t>
            </a:r>
            <a:r>
              <a:rPr sz="1600">
                <a:latin typeface="Trebuchet MS"/>
                <a:cs typeface="Trebuchet MS"/>
              </a:rPr>
              <a:t>are</a:t>
            </a:r>
            <a:r>
              <a:rPr sz="1600" spc="-90">
                <a:latin typeface="Trebuchet MS"/>
                <a:cs typeface="Trebuchet MS"/>
              </a:rPr>
              <a:t> </a:t>
            </a:r>
            <a:r>
              <a:rPr sz="1600" spc="30">
                <a:latin typeface="Trebuchet MS"/>
                <a:cs typeface="Trebuchet MS"/>
              </a:rPr>
              <a:t>provided  </a:t>
            </a:r>
            <a:r>
              <a:rPr sz="1600" spc="75">
                <a:latin typeface="Trebuchet MS"/>
                <a:cs typeface="Trebuchet MS"/>
              </a:rPr>
              <a:t>as</a:t>
            </a:r>
            <a:r>
              <a:rPr sz="1600" spc="-90">
                <a:latin typeface="Trebuchet MS"/>
                <a:cs typeface="Trebuchet MS"/>
              </a:rPr>
              <a:t> </a:t>
            </a:r>
            <a:r>
              <a:rPr sz="1600" spc="20">
                <a:latin typeface="Trebuchet MS"/>
                <a:cs typeface="Trebuchet MS"/>
              </a:rPr>
              <a:t>a</a:t>
            </a:r>
            <a:r>
              <a:rPr sz="1600" spc="-95">
                <a:latin typeface="Trebuchet MS"/>
                <a:cs typeface="Trebuchet MS"/>
              </a:rPr>
              <a:t> </a:t>
            </a:r>
            <a:r>
              <a:rPr sz="1600" spc="60">
                <a:latin typeface="Trebuchet MS"/>
                <a:cs typeface="Trebuchet MS"/>
              </a:rPr>
              <a:t>source</a:t>
            </a:r>
            <a:r>
              <a:rPr sz="1600" spc="-80">
                <a:latin typeface="Trebuchet MS"/>
                <a:cs typeface="Trebuchet MS"/>
              </a:rPr>
              <a:t> </a:t>
            </a:r>
            <a:r>
              <a:rPr sz="1600">
                <a:latin typeface="Trebuchet MS"/>
                <a:cs typeface="Trebuchet MS"/>
              </a:rPr>
              <a:t>of</a:t>
            </a:r>
            <a:r>
              <a:rPr sz="1600" spc="-85">
                <a:latin typeface="Trebuchet MS"/>
                <a:cs typeface="Trebuchet MS"/>
              </a:rPr>
              <a:t> </a:t>
            </a:r>
            <a:r>
              <a:rPr sz="1600" spc="5">
                <a:latin typeface="Trebuchet MS"/>
                <a:cs typeface="Trebuchet MS"/>
              </a:rPr>
              <a:t>income,</a:t>
            </a:r>
            <a:r>
              <a:rPr sz="1600" spc="-80">
                <a:latin typeface="Trebuchet MS"/>
                <a:cs typeface="Trebuchet MS"/>
              </a:rPr>
              <a:t> </a:t>
            </a:r>
            <a:r>
              <a:rPr sz="1600" spc="80">
                <a:latin typeface="Trebuchet MS"/>
                <a:cs typeface="Trebuchet MS"/>
              </a:rPr>
              <a:t>up</a:t>
            </a:r>
            <a:r>
              <a:rPr sz="1600" spc="-75">
                <a:latin typeface="Trebuchet MS"/>
                <a:cs typeface="Trebuchet MS"/>
              </a:rPr>
              <a:t> </a:t>
            </a:r>
            <a:r>
              <a:rPr sz="1600" spc="-20">
                <a:latin typeface="Trebuchet MS"/>
                <a:cs typeface="Trebuchet MS"/>
              </a:rPr>
              <a:t>to</a:t>
            </a:r>
            <a:r>
              <a:rPr sz="1600" spc="-85">
                <a:latin typeface="Trebuchet MS"/>
                <a:cs typeface="Trebuchet MS"/>
              </a:rPr>
              <a:t> </a:t>
            </a:r>
            <a:r>
              <a:rPr sz="1600" spc="20">
                <a:latin typeface="Trebuchet MS"/>
                <a:cs typeface="Trebuchet MS"/>
              </a:rPr>
              <a:t>a</a:t>
            </a:r>
            <a:r>
              <a:rPr sz="1600" spc="-85">
                <a:latin typeface="Trebuchet MS"/>
                <a:cs typeface="Trebuchet MS"/>
              </a:rPr>
              <a:t> </a:t>
            </a:r>
            <a:r>
              <a:rPr sz="1600" spc="50">
                <a:latin typeface="Trebuchet MS"/>
                <a:cs typeface="Trebuchet MS"/>
              </a:rPr>
              <a:t>maximum</a:t>
            </a:r>
            <a:r>
              <a:rPr sz="1600" spc="-65">
                <a:latin typeface="Trebuchet MS"/>
                <a:cs typeface="Trebuchet MS"/>
              </a:rPr>
              <a:t> </a:t>
            </a:r>
            <a:r>
              <a:rPr sz="1600" spc="45">
                <a:latin typeface="Trebuchet MS"/>
                <a:cs typeface="Trebuchet MS"/>
              </a:rPr>
              <a:t>mandated</a:t>
            </a:r>
            <a:r>
              <a:rPr sz="1600" spc="-80">
                <a:latin typeface="Trebuchet MS"/>
                <a:cs typeface="Trebuchet MS"/>
              </a:rPr>
              <a:t> </a:t>
            </a:r>
            <a:r>
              <a:rPr sz="1600" spc="40">
                <a:latin typeface="Trebuchet MS"/>
                <a:cs typeface="Trebuchet MS"/>
              </a:rPr>
              <a:t>amount</a:t>
            </a:r>
            <a:r>
              <a:rPr lang="en-US" sz="1600" spc="40">
                <a:latin typeface="Trebuchet MS"/>
                <a:cs typeface="Trebuchet MS"/>
              </a:rPr>
              <a:t>.</a:t>
            </a:r>
            <a:endParaRPr sz="1600">
              <a:latin typeface="Trebuchet MS"/>
              <a:cs typeface="Trebuchet MS"/>
            </a:endParaRPr>
          </a:p>
          <a:p>
            <a:pPr marL="683260" marR="588010" lvl="1" indent="-326390" algn="just">
              <a:lnSpc>
                <a:spcPct val="100000"/>
              </a:lnSpc>
              <a:spcBef>
                <a:spcPts val="1205"/>
              </a:spcBef>
              <a:buClr>
                <a:srgbClr val="425223"/>
              </a:buClr>
              <a:buFont typeface="Wingdings"/>
              <a:buChar char=""/>
              <a:tabLst>
                <a:tab pos="742950" algn="l"/>
              </a:tabLst>
            </a:pPr>
            <a:r>
              <a:rPr sz="1600" spc="25">
                <a:latin typeface="Trebuchet MS"/>
                <a:cs typeface="Trebuchet MS"/>
              </a:rPr>
              <a:t>Springpoint </a:t>
            </a:r>
            <a:r>
              <a:rPr sz="1600" spc="35">
                <a:latin typeface="Trebuchet MS"/>
                <a:cs typeface="Trebuchet MS"/>
              </a:rPr>
              <a:t>provides </a:t>
            </a:r>
            <a:r>
              <a:rPr lang="en-US" sz="1600" spc="70">
                <a:latin typeface="Trebuchet MS"/>
                <a:cs typeface="Trebuchet MS"/>
              </a:rPr>
              <a:t>team members</a:t>
            </a:r>
            <a:r>
              <a:rPr sz="1600" spc="-385">
                <a:latin typeface="Trebuchet MS"/>
                <a:cs typeface="Trebuchet MS"/>
              </a:rPr>
              <a:t> </a:t>
            </a:r>
            <a:r>
              <a:rPr sz="1600" spc="-30">
                <a:latin typeface="Trebuchet MS"/>
                <a:cs typeface="Trebuchet MS"/>
              </a:rPr>
              <a:t>with </a:t>
            </a:r>
            <a:r>
              <a:rPr sz="1600" spc="10">
                <a:latin typeface="Trebuchet MS"/>
                <a:cs typeface="Trebuchet MS"/>
              </a:rPr>
              <a:t>short-term </a:t>
            </a:r>
            <a:r>
              <a:rPr sz="1600" spc="-20">
                <a:latin typeface="Trebuchet MS"/>
                <a:cs typeface="Trebuchet MS"/>
              </a:rPr>
              <a:t>disability </a:t>
            </a:r>
            <a:r>
              <a:rPr sz="1600" spc="50">
                <a:latin typeface="Trebuchet MS"/>
                <a:cs typeface="Trebuchet MS"/>
              </a:rPr>
              <a:t>income </a:t>
            </a:r>
            <a:r>
              <a:rPr sz="1600">
                <a:latin typeface="Trebuchet MS"/>
                <a:cs typeface="Trebuchet MS"/>
              </a:rPr>
              <a:t>benefits </a:t>
            </a:r>
            <a:r>
              <a:rPr sz="1600" spc="30">
                <a:latin typeface="Trebuchet MS"/>
                <a:cs typeface="Trebuchet MS"/>
              </a:rPr>
              <a:t>through </a:t>
            </a:r>
            <a:r>
              <a:rPr sz="1600" spc="-10">
                <a:latin typeface="Trebuchet MS"/>
                <a:cs typeface="Trebuchet MS"/>
              </a:rPr>
              <a:t>the </a:t>
            </a:r>
            <a:r>
              <a:rPr sz="1600" b="1" spc="120">
                <a:solidFill>
                  <a:srgbClr val="425223"/>
                </a:solidFill>
                <a:latin typeface="Trebuchet MS"/>
                <a:cs typeface="Trebuchet MS"/>
              </a:rPr>
              <a:t>NJ </a:t>
            </a:r>
            <a:r>
              <a:rPr sz="1600" b="1" spc="130">
                <a:solidFill>
                  <a:srgbClr val="425223"/>
                </a:solidFill>
                <a:latin typeface="Trebuchet MS"/>
                <a:cs typeface="Trebuchet MS"/>
              </a:rPr>
              <a:t>TDB</a:t>
            </a:r>
            <a:r>
              <a:rPr lang="en-US" sz="1600" spc="130">
                <a:latin typeface="Trebuchet MS"/>
                <a:cs typeface="Trebuchet MS"/>
              </a:rPr>
              <a:t> </a:t>
            </a:r>
            <a:r>
              <a:rPr sz="1600" spc="15">
                <a:latin typeface="Trebuchet MS"/>
                <a:cs typeface="Trebuchet MS"/>
              </a:rPr>
              <a:t>(Temporary</a:t>
            </a:r>
            <a:r>
              <a:rPr sz="1600" spc="-385">
                <a:latin typeface="Trebuchet MS"/>
                <a:cs typeface="Trebuchet MS"/>
              </a:rPr>
              <a:t> </a:t>
            </a:r>
            <a:r>
              <a:rPr sz="1600" spc="-15">
                <a:latin typeface="Trebuchet MS"/>
                <a:cs typeface="Trebuchet MS"/>
              </a:rPr>
              <a:t>Disability</a:t>
            </a:r>
            <a:r>
              <a:rPr lang="en-US" sz="1600" spc="-15">
                <a:latin typeface="Trebuchet MS"/>
                <a:cs typeface="Trebuchet MS"/>
              </a:rPr>
              <a:t> </a:t>
            </a:r>
            <a:r>
              <a:rPr lang="en-US" sz="1600" spc="30">
                <a:latin typeface="Trebuchet MS"/>
                <a:cs typeface="Trebuchet MS"/>
              </a:rPr>
              <a:t>Benefit</a:t>
            </a:r>
            <a:r>
              <a:rPr sz="1600" spc="-25">
                <a:latin typeface="Trebuchet MS"/>
                <a:cs typeface="Trebuchet MS"/>
              </a:rPr>
              <a:t>)</a:t>
            </a:r>
            <a:r>
              <a:rPr lang="en-US" sz="1600" spc="-25">
                <a:latin typeface="Trebuchet MS"/>
                <a:cs typeface="Trebuchet MS"/>
              </a:rPr>
              <a:t>. Lewes is provided through </a:t>
            </a:r>
            <a:r>
              <a:rPr lang="en-US" sz="1600" b="1" spc="-25">
                <a:solidFill>
                  <a:srgbClr val="425223"/>
                </a:solidFill>
                <a:latin typeface="Trebuchet MS"/>
                <a:cs typeface="Trebuchet MS"/>
              </a:rPr>
              <a:t>Guardian</a:t>
            </a:r>
            <a:r>
              <a:rPr lang="en-US" sz="1600" spc="-25">
                <a:latin typeface="Trebuchet MS"/>
                <a:cs typeface="Trebuchet MS"/>
              </a:rPr>
              <a:t>. </a:t>
            </a:r>
          </a:p>
        </p:txBody>
      </p:sp>
      <p:sp>
        <p:nvSpPr>
          <p:cNvPr id="6" name="object 6"/>
          <p:cNvSpPr txBox="1"/>
          <p:nvPr/>
        </p:nvSpPr>
        <p:spPr>
          <a:xfrm>
            <a:off x="554798" y="3321368"/>
            <a:ext cx="7979193" cy="2357056"/>
          </a:xfrm>
          <a:prstGeom prst="rect">
            <a:avLst/>
          </a:prstGeom>
        </p:spPr>
        <p:txBody>
          <a:bodyPr vert="horz" wrap="square" lIns="0" tIns="78740" rIns="0" bIns="0" rtlCol="0">
            <a:spAutoFit/>
          </a:bodyPr>
          <a:lstStyle/>
          <a:p>
            <a:pPr marL="355600" indent="-342900">
              <a:lnSpc>
                <a:spcPct val="100000"/>
              </a:lnSpc>
              <a:spcBef>
                <a:spcPts val="620"/>
              </a:spcBef>
              <a:buClr>
                <a:srgbClr val="CC9900"/>
              </a:buClr>
              <a:buSzPct val="50000"/>
              <a:buFont typeface="Wingdings"/>
              <a:buChar char=""/>
              <a:tabLst>
                <a:tab pos="354965" algn="l"/>
                <a:tab pos="355600" algn="l"/>
              </a:tabLst>
            </a:pPr>
            <a:r>
              <a:rPr lang="en-US" b="1" spc="55">
                <a:solidFill>
                  <a:srgbClr val="C78B2A"/>
                </a:solidFill>
                <a:latin typeface="Trebuchet MS"/>
                <a:cs typeface="Trebuchet MS"/>
              </a:rPr>
              <a:t>NEW Vendor: </a:t>
            </a:r>
            <a:r>
              <a:rPr lang="en-US" b="1" spc="55">
                <a:solidFill>
                  <a:srgbClr val="425223"/>
                </a:solidFill>
                <a:latin typeface="Trebuchet MS"/>
                <a:cs typeface="Trebuchet MS"/>
              </a:rPr>
              <a:t>Guardian - Voluntary Long-Term Disability</a:t>
            </a:r>
            <a:endParaRPr b="1">
              <a:solidFill>
                <a:srgbClr val="C78B2A"/>
              </a:solidFill>
              <a:latin typeface="Trebuchet MS"/>
              <a:cs typeface="Trebuchet MS"/>
            </a:endParaRPr>
          </a:p>
          <a:p>
            <a:pPr marL="683260" lvl="1" indent="-326390">
              <a:lnSpc>
                <a:spcPct val="100000"/>
              </a:lnSpc>
              <a:buClr>
                <a:srgbClr val="425223"/>
              </a:buClr>
              <a:buSzPct val="108333"/>
              <a:buFont typeface="Wingdings"/>
              <a:buChar char=""/>
              <a:tabLst>
                <a:tab pos="682625" algn="l"/>
                <a:tab pos="683260" algn="l"/>
              </a:tabLst>
            </a:pPr>
            <a:r>
              <a:rPr lang="en-US" sz="1600" spc="-10">
                <a:latin typeface="Trebuchet MS"/>
                <a:cs typeface="Trebuchet MS"/>
              </a:rPr>
              <a:t>In</a:t>
            </a:r>
            <a:r>
              <a:rPr lang="en-US" sz="1600" spc="-100">
                <a:latin typeface="Trebuchet MS"/>
                <a:cs typeface="Trebuchet MS"/>
              </a:rPr>
              <a:t> </a:t>
            </a:r>
            <a:r>
              <a:rPr lang="en-US" sz="1600" spc="-10">
                <a:latin typeface="Trebuchet MS"/>
                <a:cs typeface="Trebuchet MS"/>
              </a:rPr>
              <a:t>the</a:t>
            </a:r>
            <a:r>
              <a:rPr lang="en-US" sz="1600" spc="-75">
                <a:latin typeface="Trebuchet MS"/>
                <a:cs typeface="Trebuchet MS"/>
              </a:rPr>
              <a:t> </a:t>
            </a:r>
            <a:r>
              <a:rPr lang="en-US" sz="1600" spc="15">
                <a:latin typeface="Trebuchet MS"/>
                <a:cs typeface="Trebuchet MS"/>
              </a:rPr>
              <a:t>event</a:t>
            </a:r>
            <a:r>
              <a:rPr lang="en-US" sz="1600" spc="-70">
                <a:latin typeface="Trebuchet MS"/>
                <a:cs typeface="Trebuchet MS"/>
              </a:rPr>
              <a:t> </a:t>
            </a:r>
            <a:r>
              <a:rPr lang="en-US" sz="1600" spc="85">
                <a:latin typeface="Trebuchet MS"/>
                <a:cs typeface="Trebuchet MS"/>
              </a:rPr>
              <a:t>you</a:t>
            </a:r>
            <a:r>
              <a:rPr lang="en-US" sz="1600" spc="-75">
                <a:latin typeface="Trebuchet MS"/>
                <a:cs typeface="Trebuchet MS"/>
              </a:rPr>
              <a:t> </a:t>
            </a:r>
            <a:r>
              <a:rPr lang="en-US" sz="1600">
                <a:latin typeface="Trebuchet MS"/>
                <a:cs typeface="Trebuchet MS"/>
              </a:rPr>
              <a:t>are</a:t>
            </a:r>
            <a:r>
              <a:rPr lang="en-US" sz="1600" spc="-100">
                <a:latin typeface="Trebuchet MS"/>
                <a:cs typeface="Trebuchet MS"/>
              </a:rPr>
              <a:t> </a:t>
            </a:r>
            <a:r>
              <a:rPr lang="en-US" sz="1600" spc="35">
                <a:latin typeface="Trebuchet MS"/>
                <a:cs typeface="Trebuchet MS"/>
              </a:rPr>
              <a:t>disabled</a:t>
            </a:r>
            <a:r>
              <a:rPr lang="en-US" sz="1600" spc="-85">
                <a:latin typeface="Trebuchet MS"/>
                <a:cs typeface="Trebuchet MS"/>
              </a:rPr>
              <a:t> </a:t>
            </a:r>
            <a:r>
              <a:rPr lang="en-US" sz="1600" spc="30">
                <a:latin typeface="Trebuchet MS"/>
                <a:cs typeface="Trebuchet MS"/>
              </a:rPr>
              <a:t>past</a:t>
            </a:r>
            <a:r>
              <a:rPr lang="en-US" sz="1600" spc="-100">
                <a:latin typeface="Trebuchet MS"/>
                <a:cs typeface="Trebuchet MS"/>
              </a:rPr>
              <a:t> </a:t>
            </a:r>
            <a:r>
              <a:rPr lang="en-US" sz="1600" spc="15">
                <a:latin typeface="Trebuchet MS"/>
                <a:cs typeface="Trebuchet MS"/>
              </a:rPr>
              <a:t>180</a:t>
            </a:r>
            <a:r>
              <a:rPr lang="en-US" sz="1600" spc="-65">
                <a:latin typeface="Trebuchet MS"/>
                <a:cs typeface="Trebuchet MS"/>
              </a:rPr>
              <a:t> </a:t>
            </a:r>
            <a:r>
              <a:rPr lang="en-US" sz="1600" spc="20">
                <a:latin typeface="Trebuchet MS"/>
                <a:cs typeface="Trebuchet MS"/>
              </a:rPr>
              <a:t>days,</a:t>
            </a:r>
            <a:r>
              <a:rPr lang="en-US" sz="1600">
                <a:latin typeface="Trebuchet MS"/>
                <a:cs typeface="Trebuchet MS"/>
              </a:rPr>
              <a:t> </a:t>
            </a:r>
            <a:r>
              <a:rPr lang="en-US" sz="1600" spc="114">
                <a:latin typeface="Trebuchet MS"/>
                <a:cs typeface="Trebuchet MS"/>
              </a:rPr>
              <a:t>LTD </a:t>
            </a:r>
            <a:r>
              <a:rPr lang="en-US" sz="1600" spc="60">
                <a:latin typeface="Trebuchet MS"/>
                <a:cs typeface="Trebuchet MS"/>
              </a:rPr>
              <a:t>coverage</a:t>
            </a:r>
            <a:r>
              <a:rPr lang="en-US" sz="1600" spc="-300">
                <a:latin typeface="Trebuchet MS"/>
                <a:cs typeface="Trebuchet MS"/>
              </a:rPr>
              <a:t> </a:t>
            </a:r>
            <a:r>
              <a:rPr lang="en-US" sz="1600" spc="25">
                <a:latin typeface="Trebuchet MS"/>
                <a:cs typeface="Trebuchet MS"/>
              </a:rPr>
              <a:t>assisting</a:t>
            </a:r>
            <a:r>
              <a:rPr lang="en-US" sz="1600">
                <a:latin typeface="Trebuchet MS"/>
                <a:cs typeface="Trebuchet MS"/>
              </a:rPr>
              <a:t> </a:t>
            </a:r>
            <a:r>
              <a:rPr lang="en-US" sz="1600" spc="-45">
                <a:latin typeface="Trebuchet MS"/>
                <a:cs typeface="Trebuchet MS"/>
              </a:rPr>
              <a:t>in </a:t>
            </a:r>
            <a:r>
              <a:rPr lang="en-US" sz="1600" spc="45">
                <a:latin typeface="Trebuchet MS"/>
                <a:cs typeface="Trebuchet MS"/>
              </a:rPr>
              <a:t>supplementing </a:t>
            </a:r>
            <a:r>
              <a:rPr lang="en-US" sz="1600" spc="40">
                <a:latin typeface="Trebuchet MS"/>
                <a:cs typeface="Trebuchet MS"/>
              </a:rPr>
              <a:t>your</a:t>
            </a:r>
            <a:r>
              <a:rPr lang="en-US" sz="1600" spc="-229">
                <a:latin typeface="Trebuchet MS"/>
                <a:cs typeface="Trebuchet MS"/>
              </a:rPr>
              <a:t> </a:t>
            </a:r>
            <a:r>
              <a:rPr lang="en-US" sz="1600" spc="-10">
                <a:latin typeface="Trebuchet MS"/>
                <a:cs typeface="Trebuchet MS"/>
              </a:rPr>
              <a:t>income (if elected).</a:t>
            </a:r>
            <a:endParaRPr lang="en-US" sz="1600">
              <a:latin typeface="Trebuchet MS"/>
              <a:cs typeface="Trebuchet MS"/>
            </a:endParaRPr>
          </a:p>
          <a:p>
            <a:pPr>
              <a:lnSpc>
                <a:spcPct val="100000"/>
              </a:lnSpc>
              <a:spcBef>
                <a:spcPts val="30"/>
              </a:spcBef>
            </a:pPr>
            <a:endParaRPr lang="en-US" sz="1600">
              <a:latin typeface="Trebuchet MS"/>
              <a:cs typeface="Trebuchet MS"/>
            </a:endParaRPr>
          </a:p>
          <a:p>
            <a:pPr marL="683260" marR="5080" lvl="1" indent="-326390">
              <a:lnSpc>
                <a:spcPct val="100000"/>
              </a:lnSpc>
              <a:buClr>
                <a:srgbClr val="425223"/>
              </a:buClr>
              <a:buSzPct val="108333"/>
              <a:buFont typeface="Wingdings"/>
              <a:buChar char=""/>
              <a:tabLst>
                <a:tab pos="682625" algn="l"/>
                <a:tab pos="683260" algn="l"/>
              </a:tabLst>
            </a:pPr>
            <a:r>
              <a:rPr lang="en-US" sz="1600" spc="114">
                <a:latin typeface="Trebuchet MS"/>
                <a:cs typeface="Trebuchet MS"/>
              </a:rPr>
              <a:t>LTD</a:t>
            </a:r>
            <a:r>
              <a:rPr lang="en-US" sz="1600" spc="-75">
                <a:latin typeface="Trebuchet MS"/>
                <a:cs typeface="Trebuchet MS"/>
              </a:rPr>
              <a:t> </a:t>
            </a:r>
            <a:r>
              <a:rPr lang="en-US" sz="1600" spc="25">
                <a:latin typeface="Trebuchet MS"/>
                <a:cs typeface="Trebuchet MS"/>
              </a:rPr>
              <a:t>plan</a:t>
            </a:r>
            <a:r>
              <a:rPr lang="en-US" sz="1600" spc="-100">
                <a:latin typeface="Trebuchet MS"/>
                <a:cs typeface="Trebuchet MS"/>
              </a:rPr>
              <a:t> </a:t>
            </a:r>
            <a:r>
              <a:rPr lang="en-US" sz="1600" spc="35">
                <a:latin typeface="Trebuchet MS"/>
                <a:cs typeface="Trebuchet MS"/>
              </a:rPr>
              <a:t>provides</a:t>
            </a:r>
            <a:r>
              <a:rPr lang="en-US" sz="1600" spc="-65">
                <a:latin typeface="Trebuchet MS"/>
                <a:cs typeface="Trebuchet MS"/>
              </a:rPr>
              <a:t> </a:t>
            </a:r>
            <a:r>
              <a:rPr lang="en-US" sz="1600" spc="60">
                <a:latin typeface="Trebuchet MS"/>
                <a:cs typeface="Trebuchet MS"/>
              </a:rPr>
              <a:t>coverage</a:t>
            </a:r>
            <a:r>
              <a:rPr lang="en-US" sz="1600" spc="-100">
                <a:latin typeface="Trebuchet MS"/>
                <a:cs typeface="Trebuchet MS"/>
              </a:rPr>
              <a:t> </a:t>
            </a:r>
            <a:r>
              <a:rPr lang="en-US" sz="1600" spc="-30">
                <a:latin typeface="Trebuchet MS"/>
                <a:cs typeface="Trebuchet MS"/>
              </a:rPr>
              <a:t>for</a:t>
            </a:r>
            <a:r>
              <a:rPr lang="en-US" sz="1600" spc="-85">
                <a:latin typeface="Trebuchet MS"/>
                <a:cs typeface="Trebuchet MS"/>
              </a:rPr>
              <a:t> </a:t>
            </a:r>
            <a:r>
              <a:rPr lang="en-US" sz="1600" spc="150">
                <a:latin typeface="Trebuchet MS"/>
                <a:cs typeface="Trebuchet MS"/>
              </a:rPr>
              <a:t>60%</a:t>
            </a:r>
            <a:r>
              <a:rPr lang="en-US" sz="1600" spc="-85">
                <a:latin typeface="Trebuchet MS"/>
                <a:cs typeface="Trebuchet MS"/>
              </a:rPr>
              <a:t> </a:t>
            </a:r>
            <a:r>
              <a:rPr lang="en-US" sz="1600">
                <a:latin typeface="Trebuchet MS"/>
                <a:cs typeface="Trebuchet MS"/>
              </a:rPr>
              <a:t>of</a:t>
            </a:r>
            <a:r>
              <a:rPr lang="en-US" sz="1600" spc="-80">
                <a:latin typeface="Trebuchet MS"/>
                <a:cs typeface="Trebuchet MS"/>
              </a:rPr>
              <a:t> </a:t>
            </a:r>
            <a:r>
              <a:rPr lang="en-US" sz="1600" spc="40">
                <a:latin typeface="Trebuchet MS"/>
                <a:cs typeface="Trebuchet MS"/>
              </a:rPr>
              <a:t>your </a:t>
            </a:r>
            <a:r>
              <a:rPr lang="en-US" sz="1600" spc="80">
                <a:latin typeface="Trebuchet MS"/>
                <a:cs typeface="Trebuchet MS"/>
              </a:rPr>
              <a:t>base </a:t>
            </a:r>
            <a:r>
              <a:rPr lang="en-US" sz="1600" spc="15">
                <a:latin typeface="Trebuchet MS"/>
                <a:cs typeface="Trebuchet MS"/>
              </a:rPr>
              <a:t>salary </a:t>
            </a:r>
            <a:r>
              <a:rPr lang="en-US" sz="1600" spc="80">
                <a:latin typeface="Trebuchet MS"/>
                <a:cs typeface="Trebuchet MS"/>
              </a:rPr>
              <a:t>up </a:t>
            </a:r>
            <a:r>
              <a:rPr lang="en-US" sz="1600" spc="-20">
                <a:latin typeface="Trebuchet MS"/>
                <a:cs typeface="Trebuchet MS"/>
              </a:rPr>
              <a:t>to </a:t>
            </a:r>
            <a:r>
              <a:rPr lang="en-US" sz="1600" spc="20">
                <a:latin typeface="Trebuchet MS"/>
                <a:cs typeface="Trebuchet MS"/>
              </a:rPr>
              <a:t>a </a:t>
            </a:r>
            <a:r>
              <a:rPr lang="en-US" sz="1600" spc="50">
                <a:latin typeface="Trebuchet MS"/>
                <a:cs typeface="Trebuchet MS"/>
              </a:rPr>
              <a:t>maximum </a:t>
            </a:r>
            <a:r>
              <a:rPr lang="en-US" sz="1600" spc="25">
                <a:latin typeface="Trebuchet MS"/>
                <a:cs typeface="Trebuchet MS"/>
              </a:rPr>
              <a:t>plan </a:t>
            </a:r>
            <a:r>
              <a:rPr lang="en-US" sz="1600" spc="-20">
                <a:latin typeface="Trebuchet MS"/>
                <a:cs typeface="Trebuchet MS"/>
              </a:rPr>
              <a:t>benefit </a:t>
            </a:r>
            <a:r>
              <a:rPr lang="en-US" sz="1600">
                <a:latin typeface="Trebuchet MS"/>
                <a:cs typeface="Trebuchet MS"/>
              </a:rPr>
              <a:t>of </a:t>
            </a:r>
            <a:r>
              <a:rPr lang="en-US" sz="1600" spc="45">
                <a:latin typeface="Trebuchet MS"/>
                <a:cs typeface="Trebuchet MS"/>
              </a:rPr>
              <a:t>$10,000 </a:t>
            </a:r>
            <a:r>
              <a:rPr lang="en-US" sz="1600" spc="-30">
                <a:latin typeface="Trebuchet MS"/>
                <a:cs typeface="Trebuchet MS"/>
              </a:rPr>
              <a:t>monthly. (Maximum Benefit Duration: To Age 65 with reduced benefit duration).</a:t>
            </a:r>
          </a:p>
          <a:p>
            <a:pPr lvl="1">
              <a:lnSpc>
                <a:spcPct val="100000"/>
              </a:lnSpc>
              <a:spcBef>
                <a:spcPts val="30"/>
              </a:spcBef>
              <a:buClr>
                <a:srgbClr val="3A812E"/>
              </a:buClr>
            </a:pPr>
            <a:endParaRPr lang="en-US" sz="1600">
              <a:latin typeface="Trebuchet MS"/>
              <a:cs typeface="Trebuchet MS"/>
            </a:endParaRPr>
          </a:p>
          <a:p>
            <a:pPr marL="682625" marR="116205" lvl="1" indent="-326390">
              <a:lnSpc>
                <a:spcPct val="100000"/>
              </a:lnSpc>
              <a:buClr>
                <a:srgbClr val="425223"/>
              </a:buClr>
              <a:buSzPct val="108333"/>
              <a:buFont typeface="Wingdings"/>
              <a:buChar char=""/>
              <a:tabLst>
                <a:tab pos="742315" algn="l"/>
                <a:tab pos="742950" algn="l"/>
              </a:tabLst>
            </a:pPr>
            <a:r>
              <a:rPr lang="en-US" sz="1600" spc="50">
                <a:latin typeface="Trebuchet MS"/>
                <a:cs typeface="Trebuchet MS"/>
              </a:rPr>
              <a:t>Deductions</a:t>
            </a:r>
            <a:r>
              <a:rPr lang="en-US" sz="1600" spc="-85">
                <a:latin typeface="Trebuchet MS"/>
                <a:cs typeface="Trebuchet MS"/>
              </a:rPr>
              <a:t> </a:t>
            </a:r>
            <a:r>
              <a:rPr lang="en-US" sz="1600">
                <a:latin typeface="Trebuchet MS"/>
                <a:cs typeface="Trebuchet MS"/>
              </a:rPr>
              <a:t>are</a:t>
            </a:r>
            <a:r>
              <a:rPr lang="en-US" sz="1600" spc="-85">
                <a:latin typeface="Trebuchet MS"/>
                <a:cs typeface="Trebuchet MS"/>
              </a:rPr>
              <a:t> </a:t>
            </a:r>
            <a:r>
              <a:rPr lang="en-US" sz="1600" spc="85">
                <a:latin typeface="Trebuchet MS"/>
                <a:cs typeface="Trebuchet MS"/>
              </a:rPr>
              <a:t>made</a:t>
            </a:r>
            <a:r>
              <a:rPr lang="en-US" sz="1600" spc="-95">
                <a:latin typeface="Trebuchet MS"/>
                <a:cs typeface="Trebuchet MS"/>
              </a:rPr>
              <a:t> </a:t>
            </a:r>
            <a:r>
              <a:rPr lang="en-US" sz="1600" spc="15">
                <a:latin typeface="Trebuchet MS"/>
                <a:cs typeface="Trebuchet MS"/>
              </a:rPr>
              <a:t>from</a:t>
            </a:r>
            <a:r>
              <a:rPr lang="en-US" sz="1600" spc="-85">
                <a:latin typeface="Trebuchet MS"/>
                <a:cs typeface="Trebuchet MS"/>
              </a:rPr>
              <a:t> </a:t>
            </a:r>
            <a:r>
              <a:rPr lang="en-US" sz="1600" spc="40">
                <a:latin typeface="Trebuchet MS"/>
                <a:cs typeface="Trebuchet MS"/>
              </a:rPr>
              <a:t>your</a:t>
            </a:r>
            <a:r>
              <a:rPr lang="en-US" sz="1600" spc="-90">
                <a:latin typeface="Trebuchet MS"/>
                <a:cs typeface="Trebuchet MS"/>
              </a:rPr>
              <a:t> </a:t>
            </a:r>
            <a:r>
              <a:rPr lang="en-US" sz="1600" spc="65">
                <a:latin typeface="Trebuchet MS"/>
                <a:cs typeface="Trebuchet MS"/>
              </a:rPr>
              <a:t>pay</a:t>
            </a:r>
            <a:r>
              <a:rPr lang="en-US" sz="1600" spc="-105">
                <a:latin typeface="Trebuchet MS"/>
                <a:cs typeface="Trebuchet MS"/>
              </a:rPr>
              <a:t> </a:t>
            </a:r>
            <a:r>
              <a:rPr lang="en-US" sz="1600" spc="75">
                <a:latin typeface="Trebuchet MS"/>
                <a:cs typeface="Trebuchet MS"/>
              </a:rPr>
              <a:t>on</a:t>
            </a:r>
            <a:r>
              <a:rPr lang="en-US" sz="1600" spc="-90">
                <a:latin typeface="Trebuchet MS"/>
                <a:cs typeface="Trebuchet MS"/>
              </a:rPr>
              <a:t> </a:t>
            </a:r>
            <a:r>
              <a:rPr lang="en-US" sz="1600" spc="35">
                <a:latin typeface="Trebuchet MS"/>
                <a:cs typeface="Trebuchet MS"/>
              </a:rPr>
              <a:t>an </a:t>
            </a:r>
            <a:r>
              <a:rPr lang="en-US" sz="1600" spc="-30">
                <a:latin typeface="Trebuchet MS"/>
                <a:cs typeface="Trebuchet MS"/>
              </a:rPr>
              <a:t>after-tax</a:t>
            </a:r>
            <a:r>
              <a:rPr lang="en-US" sz="1600" spc="-100">
                <a:latin typeface="Trebuchet MS"/>
                <a:cs typeface="Trebuchet MS"/>
              </a:rPr>
              <a:t> </a:t>
            </a:r>
            <a:r>
              <a:rPr lang="en-US" sz="1600" spc="-20">
                <a:latin typeface="Trebuchet MS"/>
                <a:cs typeface="Trebuchet MS"/>
              </a:rPr>
              <a:t>basis.</a:t>
            </a:r>
            <a:endParaRPr lang="en-US" sz="1600">
              <a:latin typeface="Trebuchet MS"/>
              <a:cs typeface="Trebuchet MS"/>
            </a:endParaRPr>
          </a:p>
        </p:txBody>
      </p:sp>
    </p:spTree>
  </p:cSld>
  <p:clrMapOvr>
    <a:masterClrMapping/>
  </p:clrMapOvr>
  <mc:AlternateContent xmlns:mc="http://schemas.openxmlformats.org/markup-compatibility/2006">
    <mc:Choice xmlns:p14="http://schemas.microsoft.com/office/powerpoint/2010/main" Requires="p14">
      <p:transition spd="slow" p14:dur="2000" advTm="51445"/>
    </mc:Choice>
    <mc:Fallback>
      <p:transition spd="slow" advTm="51445"/>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6D43D-BA05-0DAE-C6BC-543401824DD8}"/>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2ABE0012-CE39-7BC6-93C6-2342A3298C24}"/>
              </a:ext>
            </a:extLst>
          </p:cNvPr>
          <p:cNvSpPr txBox="1">
            <a:spLocks noGrp="1"/>
          </p:cNvSpPr>
          <p:nvPr>
            <p:ph type="title"/>
          </p:nvPr>
        </p:nvSpPr>
        <p:spPr>
          <a:xfrm>
            <a:off x="540943" y="232892"/>
            <a:ext cx="10206789" cy="566822"/>
          </a:xfrm>
          <a:prstGeom prst="rect">
            <a:avLst/>
          </a:prstGeom>
        </p:spPr>
        <p:txBody>
          <a:bodyPr vert="horz" wrap="square" lIns="0" tIns="12700" rIns="0" bIns="0" rtlCol="0">
            <a:spAutoFit/>
          </a:bodyPr>
          <a:lstStyle/>
          <a:p>
            <a:pPr marL="12700">
              <a:lnSpc>
                <a:spcPct val="100000"/>
              </a:lnSpc>
              <a:spcBef>
                <a:spcPts val="100"/>
              </a:spcBef>
            </a:pPr>
            <a:r>
              <a:rPr lang="en-US" b="1" spc="-55">
                <a:solidFill>
                  <a:srgbClr val="C78B2A"/>
                </a:solidFill>
                <a:latin typeface="Trebuchet MS" panose="020B0603020202020204" pitchFamily="34" charset="0"/>
              </a:rPr>
              <a:t>NEW! </a:t>
            </a:r>
            <a:r>
              <a:rPr lang="en-US" b="1" spc="-55">
                <a:latin typeface="Trebuchet MS" panose="020B0603020202020204" pitchFamily="34" charset="0"/>
              </a:rPr>
              <a:t>Nationwide - Voluntary Pet Insurance</a:t>
            </a:r>
            <a:endParaRPr b="1">
              <a:latin typeface="Trebuchet MS" panose="020B0603020202020204" pitchFamily="34" charset="0"/>
            </a:endParaRPr>
          </a:p>
        </p:txBody>
      </p:sp>
      <p:sp>
        <p:nvSpPr>
          <p:cNvPr id="4" name="object 3">
            <a:extLst>
              <a:ext uri="{FF2B5EF4-FFF2-40B4-BE49-F238E27FC236}">
                <a16:creationId xmlns:a16="http://schemas.microsoft.com/office/drawing/2014/main" id="{6EC7561B-3239-34D9-D209-B31520D263EE}"/>
              </a:ext>
            </a:extLst>
          </p:cNvPr>
          <p:cNvSpPr txBox="1"/>
          <p:nvPr/>
        </p:nvSpPr>
        <p:spPr>
          <a:xfrm>
            <a:off x="540943" y="799714"/>
            <a:ext cx="9055730" cy="5261377"/>
          </a:xfrm>
          <a:prstGeom prst="rect">
            <a:avLst/>
          </a:prstGeom>
        </p:spPr>
        <p:txBody>
          <a:bodyPr vert="horz" wrap="square" lIns="0" tIns="12700" rIns="0" bIns="0" rtlCol="0" anchor="t">
            <a:spAutoFit/>
          </a:bodyPr>
          <a:lstStyle/>
          <a:p>
            <a:pPr marL="12065" marR="438150" algn="just">
              <a:lnSpc>
                <a:spcPct val="150000"/>
              </a:lnSpc>
              <a:spcBef>
                <a:spcPts val="600"/>
              </a:spcBef>
              <a:spcAft>
                <a:spcPts val="600"/>
              </a:spcAft>
              <a:buClr>
                <a:srgbClr val="CC9900"/>
              </a:buClr>
              <a:buSzPct val="100000"/>
              <a:tabLst>
                <a:tab pos="355600" algn="l"/>
              </a:tabLst>
            </a:pPr>
            <a:r>
              <a:rPr lang="en-US" sz="1600" spc="100">
                <a:latin typeface="Trebuchet MS" panose="020B0603020202020204" pitchFamily="34" charset="0"/>
                <a:cs typeface="Trebuchet MS"/>
              </a:rPr>
              <a:t>Pet-loving team members may elect voluntary pet insurance through </a:t>
            </a:r>
            <a:r>
              <a:rPr lang="en-US" sz="1600" b="1" spc="100">
                <a:solidFill>
                  <a:srgbClr val="425223"/>
                </a:solidFill>
                <a:latin typeface="Trebuchet MS" panose="020B0603020202020204" pitchFamily="34" charset="0"/>
                <a:cs typeface="Trebuchet MS"/>
              </a:rPr>
              <a:t>Nationwide</a:t>
            </a:r>
            <a:r>
              <a:rPr lang="en-US" sz="1600" spc="100">
                <a:latin typeface="Trebuchet MS" panose="020B0603020202020204" pitchFamily="34" charset="0"/>
                <a:cs typeface="Trebuchet MS"/>
              </a:rPr>
              <a:t>. </a:t>
            </a:r>
          </a:p>
          <a:p>
            <a:pPr marL="355600" marR="5080" indent="-342900">
              <a:lnSpc>
                <a:spcPct val="150000"/>
              </a:lnSpc>
              <a:spcBef>
                <a:spcPts val="600"/>
              </a:spcBef>
              <a:spcAft>
                <a:spcPts val="600"/>
              </a:spcAft>
              <a:buClr>
                <a:srgbClr val="CC9900"/>
              </a:buClr>
              <a:buSzPct val="100000"/>
              <a:buFont typeface="Wingdings"/>
              <a:buChar char=""/>
              <a:tabLst>
                <a:tab pos="354965" algn="l"/>
                <a:tab pos="355600" algn="l"/>
              </a:tabLst>
            </a:pPr>
            <a:r>
              <a:rPr lang="en-US" sz="1600" spc="100">
                <a:latin typeface="Trebuchet MS" panose="020B0603020202020204" pitchFamily="34" charset="0"/>
                <a:cs typeface="Trebuchet MS"/>
              </a:rPr>
              <a:t>With </a:t>
            </a:r>
            <a:r>
              <a:rPr lang="en-US" sz="1600" b="1" spc="100">
                <a:solidFill>
                  <a:srgbClr val="425223"/>
                </a:solidFill>
                <a:latin typeface="Trebuchet MS" panose="020B0603020202020204" pitchFamily="34" charset="0"/>
                <a:cs typeface="Trebuchet MS"/>
              </a:rPr>
              <a:t>My Pet Protection Choice</a:t>
            </a:r>
            <a:r>
              <a:rPr lang="en-US" sz="1600" spc="100">
                <a:latin typeface="Trebuchet MS" panose="020B0603020202020204" pitchFamily="34" charset="0"/>
                <a:cs typeface="Trebuchet MS"/>
              </a:rPr>
              <a:t>, team members can see </a:t>
            </a:r>
            <a:r>
              <a:rPr lang="en-US" sz="1600" b="1" spc="100">
                <a:solidFill>
                  <a:srgbClr val="425223"/>
                </a:solidFill>
                <a:latin typeface="Trebuchet MS" panose="020B0603020202020204" pitchFamily="34" charset="0"/>
                <a:cs typeface="Trebuchet MS"/>
              </a:rPr>
              <a:t>any</a:t>
            </a:r>
            <a:r>
              <a:rPr lang="en-US" sz="1600" spc="100">
                <a:latin typeface="Trebuchet MS" panose="020B0603020202020204" pitchFamily="34" charset="0"/>
                <a:cs typeface="Trebuchet MS"/>
              </a:rPr>
              <a:t> veterinarian </a:t>
            </a:r>
            <a:r>
              <a:rPr lang="en-US" sz="1600" b="1" u="sng" spc="100">
                <a:solidFill>
                  <a:srgbClr val="425223"/>
                </a:solidFill>
                <a:latin typeface="Trebuchet MS" panose="020B0603020202020204" pitchFamily="34" charset="0"/>
                <a:cs typeface="Trebuchet MS"/>
              </a:rPr>
              <a:t>anywhere!</a:t>
            </a:r>
          </a:p>
          <a:p>
            <a:pPr marL="355600" marR="5080" indent="-342900">
              <a:lnSpc>
                <a:spcPct val="150000"/>
              </a:lnSpc>
              <a:spcBef>
                <a:spcPts val="600"/>
              </a:spcBef>
              <a:spcAft>
                <a:spcPts val="600"/>
              </a:spcAft>
              <a:buClr>
                <a:srgbClr val="CC9900"/>
              </a:buClr>
              <a:buSzPct val="100000"/>
              <a:buFont typeface="Wingdings"/>
              <a:buChar char=""/>
              <a:tabLst>
                <a:tab pos="354965" algn="l"/>
                <a:tab pos="355600" algn="l"/>
              </a:tabLst>
            </a:pPr>
            <a:r>
              <a:rPr lang="en-US" sz="1600" spc="100">
                <a:latin typeface="Trebuchet MS" panose="020B0603020202020204" pitchFamily="34" charset="0"/>
                <a:cs typeface="Trebuchet MS"/>
              </a:rPr>
              <a:t>Team members who enroll will also enjoy </a:t>
            </a:r>
            <a:r>
              <a:rPr lang="en-US" sz="1600" b="1" spc="100">
                <a:solidFill>
                  <a:srgbClr val="425223"/>
                </a:solidFill>
                <a:latin typeface="Trebuchet MS" panose="020B0603020202020204" pitchFamily="34" charset="0"/>
                <a:cs typeface="Trebuchet MS"/>
              </a:rPr>
              <a:t>guaranteed</a:t>
            </a:r>
            <a:r>
              <a:rPr lang="en-US" sz="1600" spc="100">
                <a:latin typeface="Trebuchet MS" panose="020B0603020202020204" pitchFamily="34" charset="0"/>
                <a:cs typeface="Trebuchet MS"/>
              </a:rPr>
              <a:t> additional benefits like: </a:t>
            </a:r>
          </a:p>
          <a:p>
            <a:pPr marL="812800" marR="5080" lvl="1" indent="-342900">
              <a:lnSpc>
                <a:spcPct val="150000"/>
              </a:lnSpc>
              <a:spcBef>
                <a:spcPts val="600"/>
              </a:spcBef>
              <a:spcAft>
                <a:spcPts val="600"/>
              </a:spcAft>
              <a:buClr>
                <a:srgbClr val="425223"/>
              </a:buClr>
              <a:buSzPct val="100000"/>
              <a:buFont typeface="Wingdings"/>
              <a:buChar char=""/>
              <a:tabLst>
                <a:tab pos="354965" algn="l"/>
                <a:tab pos="355600" algn="l"/>
              </a:tabLst>
            </a:pPr>
            <a:r>
              <a:rPr lang="en-US" sz="1600" spc="100">
                <a:latin typeface="Trebuchet MS" panose="020B0603020202020204" pitchFamily="34" charset="0"/>
                <a:cs typeface="Trebuchet MS"/>
              </a:rPr>
              <a:t>Emergency boarding and kenneling fees</a:t>
            </a:r>
          </a:p>
          <a:p>
            <a:pPr marL="812800" marR="5080" lvl="1" indent="-342900">
              <a:lnSpc>
                <a:spcPct val="150000"/>
              </a:lnSpc>
              <a:spcBef>
                <a:spcPts val="600"/>
              </a:spcBef>
              <a:spcAft>
                <a:spcPts val="600"/>
              </a:spcAft>
              <a:buClr>
                <a:srgbClr val="425223"/>
              </a:buClr>
              <a:buSzPct val="100000"/>
              <a:buFont typeface="Wingdings"/>
              <a:buChar char=""/>
              <a:tabLst>
                <a:tab pos="354965" algn="l"/>
                <a:tab pos="355600" algn="l"/>
              </a:tabLst>
            </a:pPr>
            <a:r>
              <a:rPr lang="en-US" sz="1600" spc="100">
                <a:latin typeface="Trebuchet MS" panose="020B0603020202020204" pitchFamily="34" charset="0"/>
                <a:cs typeface="Trebuchet MS"/>
              </a:rPr>
              <a:t>Lost pet due to theft or straying</a:t>
            </a:r>
          </a:p>
          <a:p>
            <a:pPr marL="812800" marR="5080" lvl="1" indent="-342900">
              <a:lnSpc>
                <a:spcPct val="150000"/>
              </a:lnSpc>
              <a:spcBef>
                <a:spcPts val="600"/>
              </a:spcBef>
              <a:spcAft>
                <a:spcPts val="600"/>
              </a:spcAft>
              <a:buClr>
                <a:srgbClr val="425223"/>
              </a:buClr>
              <a:buSzPct val="100000"/>
              <a:buFont typeface="Wingdings"/>
              <a:buChar char=""/>
              <a:tabLst>
                <a:tab pos="354965" algn="l"/>
                <a:tab pos="355600" algn="l"/>
              </a:tabLst>
            </a:pPr>
            <a:r>
              <a:rPr lang="en-US" sz="1600" spc="100">
                <a:latin typeface="Trebuchet MS" panose="020B0603020202020204" pitchFamily="34" charset="0"/>
                <a:cs typeface="Trebuchet MS"/>
              </a:rPr>
              <a:t>Lost pet advertising and reward</a:t>
            </a:r>
          </a:p>
          <a:p>
            <a:pPr marL="812800" marR="5080" lvl="1" indent="-342900">
              <a:lnSpc>
                <a:spcPct val="150000"/>
              </a:lnSpc>
              <a:spcBef>
                <a:spcPts val="600"/>
              </a:spcBef>
              <a:spcAft>
                <a:spcPts val="600"/>
              </a:spcAft>
              <a:buClr>
                <a:srgbClr val="425223"/>
              </a:buClr>
              <a:buSzPct val="100000"/>
              <a:buFont typeface="Wingdings"/>
              <a:buChar char=""/>
              <a:tabLst>
                <a:tab pos="354965" algn="l"/>
                <a:tab pos="355600" algn="l"/>
              </a:tabLst>
            </a:pPr>
            <a:r>
              <a:rPr lang="en-US" sz="1600" spc="100">
                <a:latin typeface="Trebuchet MS" panose="020B0603020202020204" pitchFamily="34" charset="0"/>
                <a:cs typeface="Trebuchet MS"/>
              </a:rPr>
              <a:t>Mortality benefit</a:t>
            </a:r>
          </a:p>
          <a:p>
            <a:pPr marL="355600" marR="5080" indent="-342900">
              <a:lnSpc>
                <a:spcPct val="150000"/>
              </a:lnSpc>
              <a:spcBef>
                <a:spcPts val="600"/>
              </a:spcBef>
              <a:spcAft>
                <a:spcPts val="600"/>
              </a:spcAft>
              <a:buClr>
                <a:srgbClr val="C78B2A"/>
              </a:buClr>
              <a:buSzPct val="100000"/>
              <a:buFont typeface="Wingdings"/>
              <a:buChar char=""/>
              <a:tabLst>
                <a:tab pos="354965" algn="l"/>
                <a:tab pos="355600" algn="l"/>
              </a:tabLst>
            </a:pPr>
            <a:r>
              <a:rPr lang="en-US" sz="1600" spc="10">
                <a:latin typeface="Trebuchet MS" panose="020B0603020202020204" pitchFamily="34" charset="0"/>
                <a:cs typeface="Trebuchet MS"/>
              </a:rPr>
              <a:t>Team members can choose from two ready-made plans or customize a plan that best suits your pet’s needs.</a:t>
            </a:r>
          </a:p>
          <a:p>
            <a:pPr marL="355600" marR="5080" indent="-342900">
              <a:lnSpc>
                <a:spcPct val="150000"/>
              </a:lnSpc>
              <a:spcBef>
                <a:spcPts val="600"/>
              </a:spcBef>
              <a:spcAft>
                <a:spcPts val="600"/>
              </a:spcAft>
              <a:buClr>
                <a:srgbClr val="C78B2A"/>
              </a:buClr>
              <a:buSzPct val="100000"/>
              <a:buFont typeface="Wingdings"/>
              <a:buChar char=""/>
              <a:tabLst>
                <a:tab pos="354965" algn="l"/>
                <a:tab pos="355600" algn="l"/>
              </a:tabLst>
            </a:pPr>
            <a:r>
              <a:rPr lang="en-US" sz="1600" b="1" spc="10">
                <a:solidFill>
                  <a:srgbClr val="425223"/>
                </a:solidFill>
                <a:latin typeface="Trebuchet MS" panose="020B0603020202020204" pitchFamily="34" charset="0"/>
                <a:cs typeface="Trebuchet MS"/>
              </a:rPr>
              <a:t>To enroll:</a:t>
            </a:r>
            <a:r>
              <a:rPr lang="en-US" sz="1600" spc="10">
                <a:latin typeface="Trebuchet MS" panose="020B0603020202020204" pitchFamily="34" charset="0"/>
                <a:cs typeface="Trebuchet MS"/>
              </a:rPr>
              <a:t> visit </a:t>
            </a:r>
            <a:r>
              <a:rPr lang="en-US" sz="1600" b="1" spc="10">
                <a:solidFill>
                  <a:srgbClr val="C78B2A"/>
                </a:solidFill>
                <a:latin typeface="Trebuchet MS" panose="020B0603020202020204" pitchFamily="34" charset="0"/>
                <a:cs typeface="Trebuchet MS"/>
                <a:hlinkClick r:id="rId3">
                  <a:extLst>
                    <a:ext uri="{A12FA001-AC4F-418D-AE19-62706E023703}">
                      <ahyp:hlinkClr xmlns:ahyp="http://schemas.microsoft.com/office/drawing/2018/hyperlinkcolor" val="tx"/>
                    </a:ext>
                  </a:extLst>
                </a:hlinkClick>
              </a:rPr>
              <a:t>https://benefits.petinsurance.com/springpointsl</a:t>
            </a:r>
            <a:r>
              <a:rPr lang="en-US" sz="1600" spc="10">
                <a:latin typeface="Trebuchet MS" panose="020B0603020202020204" pitchFamily="34" charset="0"/>
                <a:cs typeface="Trebuchet MS"/>
              </a:rPr>
              <a:t> or call </a:t>
            </a:r>
            <a:r>
              <a:rPr lang="en-US" sz="1600" b="1" spc="10">
                <a:solidFill>
                  <a:srgbClr val="C78B2A"/>
                </a:solidFill>
                <a:latin typeface="Trebuchet MS" panose="020B0603020202020204" pitchFamily="34" charset="0"/>
                <a:cs typeface="Trebuchet MS"/>
              </a:rPr>
              <a:t>1.877.738.7874</a:t>
            </a:r>
          </a:p>
        </p:txBody>
      </p:sp>
      <p:pic>
        <p:nvPicPr>
          <p:cNvPr id="6" name="Picture 5" descr="Smiling vet wearing white coat, with stethoscope around neck, talking to and stroking neck of seated dog on table">
            <a:extLst>
              <a:ext uri="{FF2B5EF4-FFF2-40B4-BE49-F238E27FC236}">
                <a16:creationId xmlns:a16="http://schemas.microsoft.com/office/drawing/2014/main" id="{7405C7D0-4618-5448-8A17-DE653FEC23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08887" y="2181783"/>
            <a:ext cx="2153413" cy="2497239"/>
          </a:xfrm>
          <a:prstGeom prst="rect">
            <a:avLst/>
          </a:prstGeom>
        </p:spPr>
      </p:pic>
    </p:spTree>
    <p:extLst>
      <p:ext uri="{BB962C8B-B14F-4D97-AF65-F5344CB8AC3E}">
        <p14:creationId xmlns:p14="http://schemas.microsoft.com/office/powerpoint/2010/main" val="3876061221"/>
      </p:ext>
    </p:extLst>
  </p:cSld>
  <p:clrMapOvr>
    <a:masterClrMapping/>
  </p:clrMapOvr>
  <mc:AlternateContent xmlns:mc="http://schemas.openxmlformats.org/markup-compatibility/2006">
    <mc:Choice xmlns:p14="http://schemas.microsoft.com/office/powerpoint/2010/main" Requires="p14">
      <p:transition spd="slow" p14:dur="2000" advTm="44295"/>
    </mc:Choice>
    <mc:Fallback>
      <p:transition spd="slow" advTm="44295"/>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384F54-5F13-E102-1861-89580754ACDB}"/>
            </a:ext>
          </a:extLst>
        </p:cNvPr>
        <p:cNvGrpSpPr/>
        <p:nvPr/>
      </p:nvGrpSpPr>
      <p:grpSpPr>
        <a:xfrm>
          <a:off x="0" y="0"/>
          <a:ext cx="0" cy="0"/>
          <a:chOff x="0" y="0"/>
          <a:chExt cx="0" cy="0"/>
        </a:xfrm>
      </p:grpSpPr>
      <p:sp>
        <p:nvSpPr>
          <p:cNvPr id="5" name="object 5">
            <a:extLst>
              <a:ext uri="{FF2B5EF4-FFF2-40B4-BE49-F238E27FC236}">
                <a16:creationId xmlns:a16="http://schemas.microsoft.com/office/drawing/2014/main" id="{E42796F7-8E7E-BF35-9453-7E09C95D44AD}"/>
              </a:ext>
            </a:extLst>
          </p:cNvPr>
          <p:cNvSpPr txBox="1">
            <a:spLocks noGrp="1"/>
          </p:cNvSpPr>
          <p:nvPr>
            <p:ph type="title"/>
          </p:nvPr>
        </p:nvSpPr>
        <p:spPr>
          <a:xfrm>
            <a:off x="598210" y="293745"/>
            <a:ext cx="9653089" cy="566822"/>
          </a:xfrm>
          <a:prstGeom prst="rect">
            <a:avLst/>
          </a:prstGeom>
        </p:spPr>
        <p:txBody>
          <a:bodyPr vert="horz" wrap="square" lIns="0" tIns="12700" rIns="0" bIns="0" rtlCol="0">
            <a:spAutoFit/>
          </a:bodyPr>
          <a:lstStyle/>
          <a:p>
            <a:pPr marL="12700">
              <a:lnSpc>
                <a:spcPct val="100000"/>
              </a:lnSpc>
              <a:spcBef>
                <a:spcPts val="100"/>
              </a:spcBef>
            </a:pPr>
            <a:r>
              <a:rPr lang="en-US" b="1" spc="-25">
                <a:solidFill>
                  <a:srgbClr val="C78B2A"/>
                </a:solidFill>
                <a:latin typeface="Trebuchet MS" panose="020B0603020202020204" pitchFamily="34" charset="0"/>
              </a:rPr>
              <a:t>NEW! </a:t>
            </a:r>
            <a:r>
              <a:rPr lang="en-US" b="1" spc="-25">
                <a:latin typeface="Trebuchet MS" panose="020B0603020202020204" pitchFamily="34" charset="0"/>
              </a:rPr>
              <a:t>Rula – Behavioral Health</a:t>
            </a:r>
            <a:endParaRPr b="1" spc="-75">
              <a:latin typeface="Trebuchet MS" panose="020B0603020202020204" pitchFamily="34" charset="0"/>
            </a:endParaRPr>
          </a:p>
        </p:txBody>
      </p:sp>
      <p:sp>
        <p:nvSpPr>
          <p:cNvPr id="2" name="object 6">
            <a:extLst>
              <a:ext uri="{FF2B5EF4-FFF2-40B4-BE49-F238E27FC236}">
                <a16:creationId xmlns:a16="http://schemas.microsoft.com/office/drawing/2014/main" id="{24EB65C1-03CE-7ACB-06E2-6906F79BB914}"/>
              </a:ext>
            </a:extLst>
          </p:cNvPr>
          <p:cNvSpPr txBox="1"/>
          <p:nvPr/>
        </p:nvSpPr>
        <p:spPr>
          <a:xfrm>
            <a:off x="598210" y="1318614"/>
            <a:ext cx="5042885" cy="1623971"/>
          </a:xfrm>
          <a:prstGeom prst="rect">
            <a:avLst/>
          </a:prstGeom>
        </p:spPr>
        <p:txBody>
          <a:bodyPr vert="horz" wrap="square" lIns="0" tIns="12700" rIns="0" bIns="0" rtlCol="0">
            <a:spAutoFit/>
          </a:bodyPr>
          <a:lstStyle/>
          <a:p>
            <a:pPr marL="12700" marR="5080">
              <a:lnSpc>
                <a:spcPct val="150000"/>
              </a:lnSpc>
              <a:spcBef>
                <a:spcPts val="100"/>
              </a:spcBef>
            </a:pPr>
            <a:r>
              <a:rPr lang="en-US" sz="1800" b="1" spc="50">
                <a:solidFill>
                  <a:srgbClr val="425223"/>
                </a:solidFill>
                <a:latin typeface="Trebuchet MS" panose="020B0603020202020204" pitchFamily="34" charset="0"/>
                <a:cs typeface="Arial" panose="020B0604020202020204" pitchFamily="34" charset="0"/>
              </a:rPr>
              <a:t>Rula: </a:t>
            </a:r>
            <a:r>
              <a:rPr lang="en-US" sz="1800" spc="50">
                <a:latin typeface="Trebuchet MS" panose="020B0603020202020204" pitchFamily="34" charset="0"/>
                <a:cs typeface="Arial" panose="020B0604020202020204" pitchFamily="34" charset="0"/>
              </a:rPr>
              <a:t>An </a:t>
            </a:r>
            <a:r>
              <a:rPr lang="en-US" sz="1800" b="1" spc="50">
                <a:solidFill>
                  <a:srgbClr val="425223"/>
                </a:solidFill>
                <a:latin typeface="Trebuchet MS" panose="020B0603020202020204" pitchFamily="34" charset="0"/>
                <a:cs typeface="Arial" panose="020B0604020202020204" pitchFamily="34" charset="0"/>
              </a:rPr>
              <a:t>in-network</a:t>
            </a:r>
            <a:r>
              <a:rPr lang="en-US" sz="1800" spc="50">
                <a:latin typeface="Trebuchet MS" panose="020B0603020202020204" pitchFamily="34" charset="0"/>
                <a:cs typeface="Arial" panose="020B0604020202020204" pitchFamily="34" charset="0"/>
              </a:rPr>
              <a:t> healthcare provider group enabled by technology delivering reliable access to </a:t>
            </a:r>
            <a:r>
              <a:rPr lang="en-US" sz="1800" b="1" spc="50">
                <a:solidFill>
                  <a:srgbClr val="425223"/>
                </a:solidFill>
                <a:latin typeface="Trebuchet MS" panose="020B0603020202020204" pitchFamily="34" charset="0"/>
                <a:cs typeface="Arial" panose="020B0604020202020204" pitchFamily="34" charset="0"/>
              </a:rPr>
              <a:t>high-quality</a:t>
            </a:r>
            <a:r>
              <a:rPr lang="en-US" sz="1800" spc="50">
                <a:latin typeface="Trebuchet MS" panose="020B0603020202020204" pitchFamily="34" charset="0"/>
                <a:cs typeface="Arial" panose="020B0604020202020204" pitchFamily="34" charset="0"/>
              </a:rPr>
              <a:t> mental health services.</a:t>
            </a:r>
          </a:p>
        </p:txBody>
      </p:sp>
      <p:pic>
        <p:nvPicPr>
          <p:cNvPr id="4" name="Picture 3">
            <a:extLst>
              <a:ext uri="{FF2B5EF4-FFF2-40B4-BE49-F238E27FC236}">
                <a16:creationId xmlns:a16="http://schemas.microsoft.com/office/drawing/2014/main" id="{88101A56-264E-F7B0-1BFD-4C0B8C02DF08}"/>
              </a:ext>
            </a:extLst>
          </p:cNvPr>
          <p:cNvPicPr>
            <a:picLocks noChangeAspect="1"/>
          </p:cNvPicPr>
          <p:nvPr/>
        </p:nvPicPr>
        <p:blipFill>
          <a:blip r:embed="rId3"/>
          <a:stretch>
            <a:fillRect/>
          </a:stretch>
        </p:blipFill>
        <p:spPr>
          <a:xfrm>
            <a:off x="297950" y="3129661"/>
            <a:ext cx="5126805" cy="2263969"/>
          </a:xfrm>
          <a:prstGeom prst="rect">
            <a:avLst/>
          </a:prstGeom>
        </p:spPr>
      </p:pic>
      <p:sp>
        <p:nvSpPr>
          <p:cNvPr id="8" name="TextBox 7">
            <a:extLst>
              <a:ext uri="{FF2B5EF4-FFF2-40B4-BE49-F238E27FC236}">
                <a16:creationId xmlns:a16="http://schemas.microsoft.com/office/drawing/2014/main" id="{B8360113-782D-A727-C29C-37D93C7FE6EA}"/>
              </a:ext>
            </a:extLst>
          </p:cNvPr>
          <p:cNvSpPr txBox="1"/>
          <p:nvPr/>
        </p:nvSpPr>
        <p:spPr>
          <a:xfrm>
            <a:off x="5520382" y="1318614"/>
            <a:ext cx="6671618" cy="4714560"/>
          </a:xfrm>
          <a:prstGeom prst="rect">
            <a:avLst/>
          </a:prstGeom>
          <a:noFill/>
        </p:spPr>
        <p:txBody>
          <a:bodyPr wrap="square">
            <a:spAutoFit/>
          </a:bodyPr>
          <a:lstStyle/>
          <a:p>
            <a:pPr marL="12700" marR="5080">
              <a:lnSpc>
                <a:spcPct val="150000"/>
              </a:lnSpc>
              <a:spcBef>
                <a:spcPts val="100"/>
              </a:spcBef>
            </a:pPr>
            <a:r>
              <a:rPr lang="en-US" sz="1800" b="1" spc="50">
                <a:solidFill>
                  <a:srgbClr val="425223"/>
                </a:solidFill>
                <a:latin typeface="Trebuchet MS" panose="020B0603020202020204" pitchFamily="34" charset="0"/>
                <a:cs typeface="Arial" panose="020B0604020202020204" pitchFamily="34" charset="0"/>
              </a:rPr>
              <a:t>A personalized approach to care, tailored around you: </a:t>
            </a:r>
          </a:p>
          <a:p>
            <a:pPr marL="298450" marR="5080" indent="-285750">
              <a:lnSpc>
                <a:spcPct val="150000"/>
              </a:lnSpc>
              <a:spcBef>
                <a:spcPts val="100"/>
              </a:spcBef>
              <a:buClr>
                <a:srgbClr val="C78B2A"/>
              </a:buClr>
              <a:buFont typeface="Wingdings" panose="05000000000000000000" pitchFamily="2" charset="2"/>
              <a:buChar char="§"/>
            </a:pPr>
            <a:r>
              <a:rPr lang="en-US" sz="1800" spc="50">
                <a:latin typeface="Trebuchet MS" panose="020B0603020202020204" pitchFamily="34" charset="0"/>
                <a:cs typeface="Arial" panose="020B0604020202020204" pitchFamily="34" charset="0"/>
              </a:rPr>
              <a:t>Rapid Availability</a:t>
            </a:r>
          </a:p>
          <a:p>
            <a:pPr marL="755650" marR="5080" lvl="1" indent="-285750">
              <a:lnSpc>
                <a:spcPct val="150000"/>
              </a:lnSpc>
              <a:spcBef>
                <a:spcPts val="100"/>
              </a:spcBef>
              <a:buClr>
                <a:srgbClr val="425223"/>
              </a:buClr>
              <a:buFont typeface="Wingdings" panose="05000000000000000000" pitchFamily="2" charset="2"/>
              <a:buChar char="§"/>
            </a:pPr>
            <a:r>
              <a:rPr lang="en-US" spc="50">
                <a:latin typeface="Trebuchet MS" panose="020B0603020202020204" pitchFamily="34" charset="0"/>
                <a:cs typeface="Arial" panose="020B0604020202020204" pitchFamily="34" charset="0"/>
              </a:rPr>
              <a:t>24/7 online scheduling</a:t>
            </a:r>
          </a:p>
          <a:p>
            <a:pPr marL="298450" marR="5080" indent="-285750">
              <a:lnSpc>
                <a:spcPct val="150000"/>
              </a:lnSpc>
              <a:spcBef>
                <a:spcPts val="100"/>
              </a:spcBef>
              <a:buClr>
                <a:srgbClr val="C78B2A"/>
              </a:buClr>
              <a:buFont typeface="Wingdings" panose="05000000000000000000" pitchFamily="2" charset="2"/>
              <a:buChar char="§"/>
            </a:pPr>
            <a:r>
              <a:rPr lang="en-US" sz="1800" spc="50">
                <a:latin typeface="Trebuchet MS" panose="020B0603020202020204" pitchFamily="34" charset="0"/>
                <a:cs typeface="Arial" panose="020B0604020202020204" pitchFamily="34" charset="0"/>
              </a:rPr>
              <a:t>Curated Matching</a:t>
            </a:r>
          </a:p>
          <a:p>
            <a:pPr marL="755650" marR="5080" lvl="1" indent="-285750">
              <a:lnSpc>
                <a:spcPct val="150000"/>
              </a:lnSpc>
              <a:spcBef>
                <a:spcPts val="100"/>
              </a:spcBef>
              <a:buClr>
                <a:srgbClr val="425223"/>
              </a:buClr>
              <a:buFont typeface="Wingdings" panose="05000000000000000000" pitchFamily="2" charset="2"/>
              <a:buChar char="§"/>
            </a:pPr>
            <a:r>
              <a:rPr lang="en-US" spc="50">
                <a:latin typeface="Trebuchet MS" panose="020B0603020202020204" pitchFamily="34" charset="0"/>
                <a:cs typeface="Arial" panose="020B0604020202020204" pitchFamily="34" charset="0"/>
              </a:rPr>
              <a:t>Selection of providers based on multiple dimensions</a:t>
            </a:r>
          </a:p>
          <a:p>
            <a:pPr marL="298450" marR="5080" indent="-285750">
              <a:lnSpc>
                <a:spcPct val="150000"/>
              </a:lnSpc>
              <a:spcBef>
                <a:spcPts val="100"/>
              </a:spcBef>
              <a:buClr>
                <a:srgbClr val="C78B2A"/>
              </a:buClr>
              <a:buFont typeface="Wingdings" panose="05000000000000000000" pitchFamily="2" charset="2"/>
              <a:buChar char="§"/>
            </a:pPr>
            <a:r>
              <a:rPr lang="en-US" sz="1800" spc="50">
                <a:latin typeface="Trebuchet MS" panose="020B0603020202020204" pitchFamily="34" charset="0"/>
                <a:cs typeface="Arial" panose="020B0604020202020204" pitchFamily="34" charset="0"/>
              </a:rPr>
              <a:t>Clinical Excellence</a:t>
            </a:r>
          </a:p>
          <a:p>
            <a:pPr marL="755650" marR="5080" lvl="1" indent="-285750">
              <a:lnSpc>
                <a:spcPct val="150000"/>
              </a:lnSpc>
              <a:spcBef>
                <a:spcPts val="100"/>
              </a:spcBef>
              <a:buClr>
                <a:srgbClr val="425223"/>
              </a:buClr>
              <a:buFont typeface="Wingdings" panose="05000000000000000000" pitchFamily="2" charset="2"/>
              <a:buChar char="§"/>
            </a:pPr>
            <a:r>
              <a:rPr lang="en-US" spc="50">
                <a:latin typeface="Trebuchet MS" panose="020B0603020202020204" pitchFamily="34" charset="0"/>
                <a:cs typeface="Arial" panose="020B0604020202020204" pitchFamily="34" charset="0"/>
              </a:rPr>
              <a:t>Clinical support system focused on meeting quality of care expectations</a:t>
            </a:r>
          </a:p>
          <a:p>
            <a:pPr marL="298450" marR="5080" indent="-285750">
              <a:lnSpc>
                <a:spcPct val="150000"/>
              </a:lnSpc>
              <a:spcBef>
                <a:spcPts val="100"/>
              </a:spcBef>
              <a:buClr>
                <a:srgbClr val="C78B2A"/>
              </a:buClr>
              <a:buFont typeface="Wingdings" panose="05000000000000000000" pitchFamily="2" charset="2"/>
              <a:buChar char="§"/>
            </a:pPr>
            <a:r>
              <a:rPr lang="en-US" sz="1800" spc="50">
                <a:latin typeface="Trebuchet MS" panose="020B0603020202020204" pitchFamily="34" charset="0"/>
                <a:cs typeface="Arial" panose="020B0604020202020204" pitchFamily="34" charset="0"/>
              </a:rPr>
              <a:t>Measurable Outcomes</a:t>
            </a:r>
          </a:p>
          <a:p>
            <a:pPr marL="755650" marR="5080" lvl="1" indent="-285750">
              <a:lnSpc>
                <a:spcPct val="150000"/>
              </a:lnSpc>
              <a:spcBef>
                <a:spcPts val="100"/>
              </a:spcBef>
              <a:buClr>
                <a:srgbClr val="425223"/>
              </a:buClr>
              <a:buFont typeface="Wingdings" panose="05000000000000000000" pitchFamily="2" charset="2"/>
              <a:buChar char="§"/>
            </a:pPr>
            <a:r>
              <a:rPr lang="en-US" spc="50">
                <a:latin typeface="Trebuchet MS" panose="020B0603020202020204" pitchFamily="34" charset="0"/>
                <a:cs typeface="Arial" panose="020B0604020202020204" pitchFamily="34" charset="0"/>
              </a:rPr>
              <a:t>Weekly use of measurement-based care to track progress and drive treatment planning</a:t>
            </a:r>
            <a:endParaRPr lang="en-US">
              <a:latin typeface="Trebuchet MS" panose="020B0603020202020204" pitchFamily="34" charset="0"/>
              <a:cs typeface="Arial" panose="020B0604020202020204" pitchFamily="34" charset="0"/>
            </a:endParaRPr>
          </a:p>
        </p:txBody>
      </p:sp>
    </p:spTree>
    <p:extLst>
      <p:ext uri="{BB962C8B-B14F-4D97-AF65-F5344CB8AC3E}">
        <p14:creationId xmlns:p14="http://schemas.microsoft.com/office/powerpoint/2010/main" val="2800438162"/>
      </p:ext>
    </p:extLst>
  </p:cSld>
  <p:clrMapOvr>
    <a:masterClrMapping/>
  </p:clrMapOvr>
  <mc:AlternateContent xmlns:mc="http://schemas.openxmlformats.org/markup-compatibility/2006">
    <mc:Choice xmlns:p14="http://schemas.microsoft.com/office/powerpoint/2010/main" Requires="p14">
      <p:transition spd="slow" p14:dur="2000" advTm="52775"/>
    </mc:Choice>
    <mc:Fallback>
      <p:transition spd="slow" advTm="52775"/>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430D2-069B-9824-113F-5E5902F111C1}"/>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714A9FFC-2CD2-47A1-68EA-9F63F9E263B0}"/>
              </a:ext>
            </a:extLst>
          </p:cNvPr>
          <p:cNvSpPr txBox="1">
            <a:spLocks noGrp="1"/>
          </p:cNvSpPr>
          <p:nvPr>
            <p:ph type="title"/>
          </p:nvPr>
        </p:nvSpPr>
        <p:spPr>
          <a:xfrm>
            <a:off x="568104" y="250999"/>
            <a:ext cx="10206789" cy="566822"/>
          </a:xfrm>
          <a:prstGeom prst="rect">
            <a:avLst/>
          </a:prstGeom>
        </p:spPr>
        <p:txBody>
          <a:bodyPr vert="horz" wrap="square" lIns="0" tIns="12700" rIns="0" bIns="0" rtlCol="0">
            <a:spAutoFit/>
          </a:bodyPr>
          <a:lstStyle/>
          <a:p>
            <a:pPr marL="12700">
              <a:lnSpc>
                <a:spcPct val="100000"/>
              </a:lnSpc>
              <a:spcBef>
                <a:spcPts val="100"/>
              </a:spcBef>
            </a:pPr>
            <a:r>
              <a:rPr lang="en-US" b="1" spc="-55">
                <a:solidFill>
                  <a:srgbClr val="C78B2A"/>
                </a:solidFill>
                <a:latin typeface="Trebuchet MS" panose="020B0603020202020204" pitchFamily="34" charset="0"/>
              </a:rPr>
              <a:t>Coming Soon! </a:t>
            </a:r>
            <a:r>
              <a:rPr lang="en-US" b="1" spc="-55">
                <a:latin typeface="Trebuchet MS" panose="020B0603020202020204" pitchFamily="34" charset="0"/>
              </a:rPr>
              <a:t>Wellable</a:t>
            </a:r>
            <a:endParaRPr b="1">
              <a:latin typeface="Trebuchet MS" panose="020B0603020202020204" pitchFamily="34" charset="0"/>
            </a:endParaRPr>
          </a:p>
        </p:txBody>
      </p:sp>
      <p:sp>
        <p:nvSpPr>
          <p:cNvPr id="4" name="TextBox 3">
            <a:extLst>
              <a:ext uri="{FF2B5EF4-FFF2-40B4-BE49-F238E27FC236}">
                <a16:creationId xmlns:a16="http://schemas.microsoft.com/office/drawing/2014/main" id="{BB88780B-00E9-4CEE-1441-E1C6F9648C90}"/>
              </a:ext>
            </a:extLst>
          </p:cNvPr>
          <p:cNvSpPr txBox="1"/>
          <p:nvPr/>
        </p:nvSpPr>
        <p:spPr>
          <a:xfrm>
            <a:off x="568104" y="1071720"/>
            <a:ext cx="7622167" cy="5276766"/>
          </a:xfrm>
          <a:prstGeom prst="rect">
            <a:avLst/>
          </a:prstGeom>
          <a:noFill/>
        </p:spPr>
        <p:txBody>
          <a:bodyPr wrap="square">
            <a:spAutoFit/>
          </a:bodyPr>
          <a:lstStyle/>
          <a:p>
            <a:pPr marL="12700" marR="5080">
              <a:lnSpc>
                <a:spcPct val="150000"/>
              </a:lnSpc>
              <a:spcBef>
                <a:spcPts val="600"/>
              </a:spcBef>
              <a:spcAft>
                <a:spcPts val="600"/>
              </a:spcAft>
            </a:pPr>
            <a:r>
              <a:rPr lang="en-US" sz="1600" spc="50">
                <a:latin typeface="Trebuchet MS" panose="020B0603020202020204" pitchFamily="34" charset="0"/>
                <a:cs typeface="Arial" panose="020B0604020202020204" pitchFamily="34" charset="0"/>
              </a:rPr>
              <a:t>Springpoint has partnered with </a:t>
            </a:r>
            <a:r>
              <a:rPr lang="en-US" sz="1600" b="1" spc="50">
                <a:solidFill>
                  <a:srgbClr val="425223"/>
                </a:solidFill>
                <a:latin typeface="Trebuchet MS" panose="020B0603020202020204" pitchFamily="34" charset="0"/>
                <a:cs typeface="Arial" panose="020B0604020202020204" pitchFamily="34" charset="0"/>
              </a:rPr>
              <a:t>Wellable</a:t>
            </a:r>
            <a:r>
              <a:rPr lang="en-US" sz="1600" spc="50">
                <a:latin typeface="Trebuchet MS" panose="020B0603020202020204" pitchFamily="34" charset="0"/>
                <a:cs typeface="Arial" panose="020B0604020202020204" pitchFamily="34" charset="0"/>
              </a:rPr>
              <a:t> to bring health and wellness to your fingertips for </a:t>
            </a:r>
            <a:r>
              <a:rPr lang="en-US" sz="1600" b="1" spc="50">
                <a:solidFill>
                  <a:srgbClr val="425223"/>
                </a:solidFill>
                <a:latin typeface="Trebuchet MS" panose="020B0603020202020204" pitchFamily="34" charset="0"/>
                <a:cs typeface="Arial" panose="020B0604020202020204" pitchFamily="34" charset="0"/>
              </a:rPr>
              <a:t>2027</a:t>
            </a:r>
            <a:r>
              <a:rPr lang="en-US" sz="1600" spc="50">
                <a:latin typeface="Trebuchet MS" panose="020B0603020202020204" pitchFamily="34" charset="0"/>
                <a:cs typeface="Arial" panose="020B0604020202020204" pitchFamily="34" charset="0"/>
              </a:rPr>
              <a:t>.  </a:t>
            </a:r>
          </a:p>
          <a:p>
            <a:pPr marL="755650" marR="5080" lvl="1" indent="-285750">
              <a:lnSpc>
                <a:spcPct val="150000"/>
              </a:lnSpc>
              <a:spcBef>
                <a:spcPts val="600"/>
              </a:spcBef>
              <a:spcAft>
                <a:spcPts val="600"/>
              </a:spcAft>
              <a:buClr>
                <a:srgbClr val="C78B2A"/>
              </a:buClr>
              <a:buFont typeface="Wingdings" panose="05000000000000000000" pitchFamily="2" charset="2"/>
              <a:buChar char="§"/>
            </a:pPr>
            <a:r>
              <a:rPr lang="en-US" sz="1600" spc="50">
                <a:latin typeface="Trebuchet MS" panose="020B0603020202020204" pitchFamily="34" charset="0"/>
                <a:cs typeface="Arial" panose="020B0604020202020204" pitchFamily="34" charset="0"/>
              </a:rPr>
              <a:t>In </a:t>
            </a:r>
            <a:r>
              <a:rPr lang="en-US" sz="1600" b="1" spc="50">
                <a:solidFill>
                  <a:srgbClr val="425223"/>
                </a:solidFill>
                <a:latin typeface="Trebuchet MS" panose="020B0603020202020204" pitchFamily="34" charset="0"/>
                <a:cs typeface="Arial" panose="020B0604020202020204" pitchFamily="34" charset="0"/>
              </a:rPr>
              <a:t>early 2027</a:t>
            </a:r>
            <a:r>
              <a:rPr lang="en-US" sz="1600" spc="50">
                <a:latin typeface="Trebuchet MS" panose="020B0603020202020204" pitchFamily="34" charset="0"/>
                <a:cs typeface="Arial" panose="020B0604020202020204" pitchFamily="34" charset="0"/>
              </a:rPr>
              <a:t>, team members will be able to participate in company-wide wellness challenges through the </a:t>
            </a:r>
            <a:r>
              <a:rPr lang="en-US" sz="1600" b="1" spc="50">
                <a:solidFill>
                  <a:srgbClr val="425223"/>
                </a:solidFill>
                <a:latin typeface="Trebuchet MS" panose="020B0603020202020204" pitchFamily="34" charset="0"/>
                <a:cs typeface="Arial" panose="020B0604020202020204" pitchFamily="34" charset="0"/>
              </a:rPr>
              <a:t>Wellable</a:t>
            </a:r>
            <a:r>
              <a:rPr lang="en-US" sz="1600" spc="50">
                <a:latin typeface="Trebuchet MS" panose="020B0603020202020204" pitchFamily="34" charset="0"/>
                <a:cs typeface="Arial" panose="020B0604020202020204" pitchFamily="34" charset="0"/>
              </a:rPr>
              <a:t> platform. </a:t>
            </a:r>
          </a:p>
          <a:p>
            <a:pPr marL="1212850" marR="5080" lvl="2" indent="-285750">
              <a:lnSpc>
                <a:spcPct val="150000"/>
              </a:lnSpc>
              <a:spcBef>
                <a:spcPts val="600"/>
              </a:spcBef>
              <a:spcAft>
                <a:spcPts val="600"/>
              </a:spcAft>
              <a:buClr>
                <a:srgbClr val="425223"/>
              </a:buClr>
              <a:buFont typeface="Wingdings" panose="05000000000000000000" pitchFamily="2" charset="2"/>
              <a:buChar char="§"/>
            </a:pPr>
            <a:r>
              <a:rPr lang="en-US" sz="1600" spc="50">
                <a:latin typeface="Trebuchet MS" panose="020B0603020202020204" pitchFamily="34" charset="0"/>
                <a:cs typeface="Arial" panose="020B0604020202020204" pitchFamily="34" charset="0"/>
              </a:rPr>
              <a:t>Challenge themes include: </a:t>
            </a:r>
          </a:p>
          <a:p>
            <a:pPr marL="1670050" marR="5080" lvl="3" indent="-285750">
              <a:lnSpc>
                <a:spcPct val="150000"/>
              </a:lnSpc>
              <a:spcBef>
                <a:spcPts val="600"/>
              </a:spcBef>
              <a:spcAft>
                <a:spcPts val="600"/>
              </a:spcAft>
              <a:buClr>
                <a:srgbClr val="425223"/>
              </a:buClr>
              <a:buFont typeface="Wingdings" panose="05000000000000000000" pitchFamily="2" charset="2"/>
              <a:buChar char="§"/>
            </a:pPr>
            <a:r>
              <a:rPr lang="en-US" sz="1600" spc="50">
                <a:latin typeface="Trebuchet MS" panose="020B0603020202020204" pitchFamily="34" charset="0"/>
                <a:cs typeface="Arial" panose="020B0604020202020204" pitchFamily="34" charset="0"/>
              </a:rPr>
              <a:t>Physical Activity &amp; Step challenges</a:t>
            </a:r>
          </a:p>
          <a:p>
            <a:pPr marL="1670050" marR="5080" lvl="3" indent="-285750">
              <a:lnSpc>
                <a:spcPct val="150000"/>
              </a:lnSpc>
              <a:spcBef>
                <a:spcPts val="600"/>
              </a:spcBef>
              <a:spcAft>
                <a:spcPts val="600"/>
              </a:spcAft>
              <a:buClr>
                <a:srgbClr val="425223"/>
              </a:buClr>
              <a:buFont typeface="Wingdings" panose="05000000000000000000" pitchFamily="2" charset="2"/>
              <a:buChar char="§"/>
            </a:pPr>
            <a:r>
              <a:rPr lang="en-US" sz="1600" spc="50">
                <a:latin typeface="Trebuchet MS" panose="020B0603020202020204" pitchFamily="34" charset="0"/>
                <a:cs typeface="Arial" panose="020B0604020202020204" pitchFamily="34" charset="0"/>
              </a:rPr>
              <a:t>Nutrition </a:t>
            </a:r>
          </a:p>
          <a:p>
            <a:pPr marL="1670050" marR="5080" lvl="3" indent="-285750">
              <a:lnSpc>
                <a:spcPct val="150000"/>
              </a:lnSpc>
              <a:spcBef>
                <a:spcPts val="600"/>
              </a:spcBef>
              <a:spcAft>
                <a:spcPts val="600"/>
              </a:spcAft>
              <a:buClr>
                <a:srgbClr val="425223"/>
              </a:buClr>
              <a:buFont typeface="Wingdings" panose="05000000000000000000" pitchFamily="2" charset="2"/>
              <a:buChar char="§"/>
            </a:pPr>
            <a:r>
              <a:rPr lang="en-US" sz="1600" spc="50">
                <a:latin typeface="Trebuchet MS" panose="020B0603020202020204" pitchFamily="34" charset="0"/>
                <a:cs typeface="Arial" panose="020B0604020202020204" pitchFamily="34" charset="0"/>
              </a:rPr>
              <a:t>Sleep </a:t>
            </a:r>
          </a:p>
          <a:p>
            <a:pPr marL="1670050" marR="5080" lvl="3" indent="-285750">
              <a:lnSpc>
                <a:spcPct val="150000"/>
              </a:lnSpc>
              <a:spcBef>
                <a:spcPts val="600"/>
              </a:spcBef>
              <a:spcAft>
                <a:spcPts val="600"/>
              </a:spcAft>
              <a:buClr>
                <a:srgbClr val="425223"/>
              </a:buClr>
              <a:buFont typeface="Wingdings" panose="05000000000000000000" pitchFamily="2" charset="2"/>
              <a:buChar char="§"/>
            </a:pPr>
            <a:r>
              <a:rPr lang="en-US" sz="1600" spc="50">
                <a:latin typeface="Trebuchet MS" panose="020B0603020202020204" pitchFamily="34" charset="0"/>
                <a:cs typeface="Arial" panose="020B0604020202020204" pitchFamily="34" charset="0"/>
              </a:rPr>
              <a:t>And more!</a:t>
            </a:r>
          </a:p>
          <a:p>
            <a:pPr marL="755650" marR="5080" lvl="1" indent="-285750">
              <a:lnSpc>
                <a:spcPct val="150000"/>
              </a:lnSpc>
              <a:spcBef>
                <a:spcPts val="600"/>
              </a:spcBef>
              <a:spcAft>
                <a:spcPts val="600"/>
              </a:spcAft>
              <a:buClr>
                <a:srgbClr val="C78B2A"/>
              </a:buClr>
              <a:buFont typeface="Wingdings" panose="05000000000000000000" pitchFamily="2" charset="2"/>
              <a:buChar char="§"/>
            </a:pPr>
            <a:r>
              <a:rPr lang="en-US" sz="1600" spc="50">
                <a:latin typeface="Trebuchet MS" panose="020B0603020202020204" pitchFamily="34" charset="0"/>
                <a:cs typeface="Arial" panose="020B0604020202020204" pitchFamily="34" charset="0"/>
              </a:rPr>
              <a:t>More information will be announced in </a:t>
            </a:r>
            <a:r>
              <a:rPr lang="en-US" sz="1600" b="1" u="sng" spc="50">
                <a:solidFill>
                  <a:srgbClr val="425223"/>
                </a:solidFill>
                <a:latin typeface="Trebuchet MS" panose="020B0603020202020204" pitchFamily="34" charset="0"/>
                <a:cs typeface="Arial" panose="020B0604020202020204" pitchFamily="34" charset="0"/>
              </a:rPr>
              <a:t>early 2027!</a:t>
            </a:r>
          </a:p>
          <a:p>
            <a:pPr marL="1212850" marR="5080" lvl="2" indent="-285750">
              <a:lnSpc>
                <a:spcPct val="150000"/>
              </a:lnSpc>
              <a:spcBef>
                <a:spcPts val="100"/>
              </a:spcBef>
              <a:buClr>
                <a:srgbClr val="C78B2A"/>
              </a:buClr>
              <a:buFont typeface="Wingdings" panose="05000000000000000000" pitchFamily="2" charset="2"/>
              <a:buChar char="§"/>
            </a:pPr>
            <a:endParaRPr lang="en-US" sz="1600" b="1">
              <a:solidFill>
                <a:srgbClr val="425223"/>
              </a:solidFill>
              <a:latin typeface="Trebuchet MS" panose="020B0603020202020204" pitchFamily="34" charset="0"/>
              <a:cs typeface="Arial" panose="020B0604020202020204" pitchFamily="34" charset="0"/>
            </a:endParaRPr>
          </a:p>
        </p:txBody>
      </p:sp>
      <p:pic>
        <p:nvPicPr>
          <p:cNvPr id="6" name="Picture 5" descr="People doing yoga outdoors">
            <a:extLst>
              <a:ext uri="{FF2B5EF4-FFF2-40B4-BE49-F238E27FC236}">
                <a16:creationId xmlns:a16="http://schemas.microsoft.com/office/drawing/2014/main" id="{83D82DAB-B70D-3EA9-9D5E-BF5A2BF544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03691" y="3065203"/>
            <a:ext cx="4081616" cy="2721077"/>
          </a:xfrm>
          <a:prstGeom prst="rect">
            <a:avLst/>
          </a:prstGeom>
        </p:spPr>
      </p:pic>
    </p:spTree>
    <p:extLst>
      <p:ext uri="{BB962C8B-B14F-4D97-AF65-F5344CB8AC3E}">
        <p14:creationId xmlns:p14="http://schemas.microsoft.com/office/powerpoint/2010/main" val="408388184"/>
      </p:ext>
    </p:extLst>
  </p:cSld>
  <p:clrMapOvr>
    <a:masterClrMapping/>
  </p:clrMapOvr>
  <mc:AlternateContent xmlns:mc="http://schemas.openxmlformats.org/markup-compatibility/2006">
    <mc:Choice xmlns:p14="http://schemas.microsoft.com/office/powerpoint/2010/main" Requires="p14">
      <p:transition spd="slow" p14:dur="2000" advTm="27783"/>
    </mc:Choice>
    <mc:Fallback>
      <p:transition spd="slow" advTm="27783"/>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75B14-363C-8341-3261-E3DFAFC32E6A}"/>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8E8CB60B-61BD-44BF-3A1D-EBE0E348ED5A}"/>
              </a:ext>
            </a:extLst>
          </p:cNvPr>
          <p:cNvSpPr txBox="1">
            <a:spLocks noGrp="1"/>
          </p:cNvSpPr>
          <p:nvPr>
            <p:ph type="title"/>
          </p:nvPr>
        </p:nvSpPr>
        <p:spPr>
          <a:xfrm>
            <a:off x="568104" y="223839"/>
            <a:ext cx="10206789" cy="566822"/>
          </a:xfrm>
          <a:prstGeom prst="rect">
            <a:avLst/>
          </a:prstGeom>
        </p:spPr>
        <p:txBody>
          <a:bodyPr vert="horz" wrap="square" lIns="0" tIns="12700" rIns="0" bIns="0" rtlCol="0">
            <a:spAutoFit/>
          </a:bodyPr>
          <a:lstStyle/>
          <a:p>
            <a:pPr marL="12700">
              <a:lnSpc>
                <a:spcPct val="100000"/>
              </a:lnSpc>
              <a:spcBef>
                <a:spcPts val="100"/>
              </a:spcBef>
            </a:pPr>
            <a:r>
              <a:rPr lang="en-US" b="1" spc="-55">
                <a:latin typeface="Trebuchet MS" panose="020B0603020202020204" pitchFamily="34" charset="0"/>
              </a:rPr>
              <a:t>Reminders…</a:t>
            </a:r>
            <a:endParaRPr b="1">
              <a:latin typeface="Trebuchet MS" panose="020B0603020202020204" pitchFamily="34" charset="0"/>
            </a:endParaRPr>
          </a:p>
        </p:txBody>
      </p:sp>
      <p:sp>
        <p:nvSpPr>
          <p:cNvPr id="4" name="object 3">
            <a:extLst>
              <a:ext uri="{FF2B5EF4-FFF2-40B4-BE49-F238E27FC236}">
                <a16:creationId xmlns:a16="http://schemas.microsoft.com/office/drawing/2014/main" id="{D07B696B-231D-892D-1D9E-61CDDDE8748F}"/>
              </a:ext>
            </a:extLst>
          </p:cNvPr>
          <p:cNvSpPr txBox="1"/>
          <p:nvPr/>
        </p:nvSpPr>
        <p:spPr>
          <a:xfrm>
            <a:off x="685799" y="1752739"/>
            <a:ext cx="9763432" cy="3352521"/>
          </a:xfrm>
          <a:prstGeom prst="rect">
            <a:avLst/>
          </a:prstGeom>
        </p:spPr>
        <p:txBody>
          <a:bodyPr vert="horz" wrap="square" lIns="0" tIns="12065" rIns="0" bIns="0" rtlCol="0">
            <a:spAutoFit/>
          </a:bodyPr>
          <a:lstStyle/>
          <a:p>
            <a:pPr marL="355600" marR="5080" indent="-343535">
              <a:lnSpc>
                <a:spcPct val="150000"/>
              </a:lnSpc>
              <a:spcBef>
                <a:spcPts val="385"/>
              </a:spcBef>
              <a:buClr>
                <a:srgbClr val="CC9900"/>
              </a:buClr>
              <a:buSzPct val="65625"/>
              <a:buFont typeface="Wingdings"/>
              <a:buChar char=""/>
              <a:tabLst>
                <a:tab pos="354965" algn="l"/>
                <a:tab pos="355600" algn="l"/>
              </a:tabLst>
            </a:pPr>
            <a:r>
              <a:rPr lang="en-US" sz="1600" b="1" spc="60">
                <a:solidFill>
                  <a:srgbClr val="425223"/>
                </a:solidFill>
                <a:latin typeface="Trebuchet MS" panose="020B0603020202020204" pitchFamily="34" charset="0"/>
                <a:cs typeface="Trebuchet MS"/>
              </a:rPr>
              <a:t>Utopia WellCare</a:t>
            </a:r>
            <a:r>
              <a:rPr lang="en-US" sz="1600" spc="60">
                <a:latin typeface="Trebuchet MS" panose="020B0603020202020204" pitchFamily="34" charset="0"/>
                <a:cs typeface="Trebuchet MS"/>
              </a:rPr>
              <a:t> – Functional Nutrition</a:t>
            </a:r>
          </a:p>
          <a:p>
            <a:pPr marL="355600" marR="5080" indent="-343535">
              <a:lnSpc>
                <a:spcPct val="150000"/>
              </a:lnSpc>
              <a:spcBef>
                <a:spcPts val="385"/>
              </a:spcBef>
              <a:buClr>
                <a:srgbClr val="CC9900"/>
              </a:buClr>
              <a:buSzPct val="65625"/>
              <a:buFont typeface="Wingdings"/>
              <a:buChar char=""/>
              <a:tabLst>
                <a:tab pos="354965" algn="l"/>
                <a:tab pos="355600" algn="l"/>
              </a:tabLst>
            </a:pPr>
            <a:r>
              <a:rPr lang="en-US" sz="1600" b="1" spc="60">
                <a:solidFill>
                  <a:srgbClr val="425223"/>
                </a:solidFill>
                <a:latin typeface="Trebuchet MS" panose="020B0603020202020204" pitchFamily="34" charset="0"/>
                <a:cs typeface="Trebuchet MS"/>
              </a:rPr>
              <a:t>Husk Wellness</a:t>
            </a:r>
            <a:r>
              <a:rPr lang="en-US" sz="1600" spc="60">
                <a:latin typeface="Trebuchet MS" panose="020B0603020202020204" pitchFamily="34" charset="0"/>
                <a:cs typeface="Trebuchet MS"/>
              </a:rPr>
              <a:t> – Fitness Reimbursement </a:t>
            </a:r>
            <a:endParaRPr lang="en-US" sz="1600">
              <a:latin typeface="Trebuchet MS" panose="020B0603020202020204" pitchFamily="34" charset="0"/>
              <a:cs typeface="Trebuchet MS"/>
            </a:endParaRPr>
          </a:p>
          <a:p>
            <a:pPr marL="355600" indent="-342900">
              <a:lnSpc>
                <a:spcPct val="100000"/>
              </a:lnSpc>
              <a:spcBef>
                <a:spcPts val="1000"/>
              </a:spcBef>
              <a:buClr>
                <a:srgbClr val="CC9900"/>
              </a:buClr>
              <a:buSzPct val="65625"/>
              <a:buFont typeface="Wingdings"/>
              <a:buChar char=""/>
              <a:tabLst>
                <a:tab pos="354965" algn="l"/>
                <a:tab pos="355600" algn="l"/>
              </a:tabLst>
            </a:pPr>
            <a:r>
              <a:rPr lang="en-US" sz="1600" b="1" spc="15">
                <a:solidFill>
                  <a:srgbClr val="425223"/>
                </a:solidFill>
                <a:latin typeface="Trebuchet MS" panose="020B0603020202020204" pitchFamily="34" charset="0"/>
                <a:cs typeface="Trebuchet MS"/>
              </a:rPr>
              <a:t>Resources for Living</a:t>
            </a:r>
            <a:r>
              <a:rPr lang="en-US" sz="1600" spc="15">
                <a:latin typeface="Trebuchet MS" panose="020B0603020202020204" pitchFamily="34" charset="0"/>
                <a:cs typeface="Trebuchet MS"/>
              </a:rPr>
              <a:t> – Employee Assistance Program (EAP)</a:t>
            </a:r>
          </a:p>
          <a:p>
            <a:pPr marL="355600" indent="-342900">
              <a:lnSpc>
                <a:spcPct val="100000"/>
              </a:lnSpc>
              <a:spcBef>
                <a:spcPts val="1000"/>
              </a:spcBef>
              <a:buClr>
                <a:srgbClr val="CC9900"/>
              </a:buClr>
              <a:buSzPct val="65625"/>
              <a:buFont typeface="Wingdings"/>
              <a:buChar char=""/>
              <a:tabLst>
                <a:tab pos="354965" algn="l"/>
                <a:tab pos="355600" algn="l"/>
              </a:tabLst>
            </a:pPr>
            <a:r>
              <a:rPr lang="en-US" sz="1600" b="1" spc="15">
                <a:solidFill>
                  <a:srgbClr val="425223"/>
                </a:solidFill>
                <a:latin typeface="Trebuchet MS" panose="020B0603020202020204" pitchFamily="34" charset="0"/>
                <a:cs typeface="Trebuchet MS"/>
              </a:rPr>
              <a:t>Aetna Healthy Lifestyle Coaching </a:t>
            </a:r>
          </a:p>
          <a:p>
            <a:pPr marL="355600" marR="35560" indent="-342900">
              <a:lnSpc>
                <a:spcPct val="150000"/>
              </a:lnSpc>
              <a:spcBef>
                <a:spcPts val="40"/>
              </a:spcBef>
              <a:buClr>
                <a:srgbClr val="CC9900"/>
              </a:buClr>
              <a:buSzPct val="65625"/>
              <a:buFont typeface="Wingdings"/>
              <a:buChar char=""/>
              <a:tabLst>
                <a:tab pos="354965" algn="l"/>
                <a:tab pos="355600" algn="l"/>
              </a:tabLst>
            </a:pPr>
            <a:r>
              <a:rPr lang="en-US" sz="1600" spc="85">
                <a:latin typeface="Trebuchet MS" panose="020B0603020202020204" pitchFamily="34" charset="0"/>
                <a:cs typeface="Trebuchet MS"/>
              </a:rPr>
              <a:t>You</a:t>
            </a:r>
            <a:r>
              <a:rPr lang="en-US" sz="1600" spc="-60">
                <a:latin typeface="Trebuchet MS" panose="020B0603020202020204" pitchFamily="34" charset="0"/>
                <a:cs typeface="Trebuchet MS"/>
              </a:rPr>
              <a:t> </a:t>
            </a:r>
            <a:r>
              <a:rPr lang="en-US" sz="1600" spc="-40">
                <a:latin typeface="Trebuchet MS" panose="020B0603020202020204" pitchFamily="34" charset="0"/>
                <a:cs typeface="Trebuchet MS"/>
              </a:rPr>
              <a:t>will</a:t>
            </a:r>
            <a:r>
              <a:rPr lang="en-US" sz="1600" spc="-80">
                <a:latin typeface="Trebuchet MS" panose="020B0603020202020204" pitchFamily="34" charset="0"/>
                <a:cs typeface="Trebuchet MS"/>
              </a:rPr>
              <a:t> </a:t>
            </a:r>
            <a:r>
              <a:rPr lang="en-US" sz="1600" spc="65">
                <a:latin typeface="Trebuchet MS" panose="020B0603020202020204" pitchFamily="34" charset="0"/>
                <a:cs typeface="Trebuchet MS"/>
              </a:rPr>
              <a:t>be</a:t>
            </a:r>
            <a:r>
              <a:rPr lang="en-US" sz="1600" spc="-55">
                <a:latin typeface="Trebuchet MS" panose="020B0603020202020204" pitchFamily="34" charset="0"/>
                <a:cs typeface="Trebuchet MS"/>
              </a:rPr>
              <a:t> </a:t>
            </a:r>
            <a:r>
              <a:rPr lang="en-US" sz="1600" spc="30">
                <a:latin typeface="Trebuchet MS" panose="020B0603020202020204" pitchFamily="34" charset="0"/>
                <a:cs typeface="Trebuchet MS"/>
              </a:rPr>
              <a:t>allowed</a:t>
            </a:r>
            <a:r>
              <a:rPr lang="en-US" sz="1600" spc="-35">
                <a:latin typeface="Trebuchet MS" panose="020B0603020202020204" pitchFamily="34" charset="0"/>
                <a:cs typeface="Trebuchet MS"/>
              </a:rPr>
              <a:t> </a:t>
            </a:r>
            <a:r>
              <a:rPr lang="en-US" sz="1600" spc="-20">
                <a:latin typeface="Trebuchet MS" panose="020B0603020202020204" pitchFamily="34" charset="0"/>
                <a:cs typeface="Trebuchet MS"/>
              </a:rPr>
              <a:t>to</a:t>
            </a:r>
            <a:r>
              <a:rPr lang="en-US" sz="1600" spc="-70">
                <a:latin typeface="Trebuchet MS" panose="020B0603020202020204" pitchFamily="34" charset="0"/>
                <a:cs typeface="Trebuchet MS"/>
              </a:rPr>
              <a:t> </a:t>
            </a:r>
            <a:r>
              <a:rPr lang="en-US" sz="1600" spc="-30">
                <a:latin typeface="Trebuchet MS" panose="020B0603020202020204" pitchFamily="34" charset="0"/>
                <a:cs typeface="Trebuchet MS"/>
              </a:rPr>
              <a:t>roll</a:t>
            </a:r>
            <a:r>
              <a:rPr lang="en-US" sz="1600" spc="-50">
                <a:latin typeface="Trebuchet MS" panose="020B0603020202020204" pitchFamily="34" charset="0"/>
                <a:cs typeface="Trebuchet MS"/>
              </a:rPr>
              <a:t> </a:t>
            </a:r>
            <a:r>
              <a:rPr lang="en-US" sz="1600">
                <a:latin typeface="Trebuchet MS" panose="020B0603020202020204" pitchFamily="34" charset="0"/>
                <a:cs typeface="Trebuchet MS"/>
              </a:rPr>
              <a:t>forward</a:t>
            </a:r>
            <a:r>
              <a:rPr lang="en-US" sz="1600" spc="-10">
                <a:latin typeface="Trebuchet MS" panose="020B0603020202020204" pitchFamily="34" charset="0"/>
                <a:cs typeface="Trebuchet MS"/>
              </a:rPr>
              <a:t> </a:t>
            </a:r>
            <a:r>
              <a:rPr lang="en-US" sz="1600" spc="70">
                <a:latin typeface="Trebuchet MS" panose="020B0603020202020204" pitchFamily="34" charset="0"/>
                <a:cs typeface="Trebuchet MS"/>
              </a:rPr>
              <a:t>up</a:t>
            </a:r>
            <a:r>
              <a:rPr lang="en-US" sz="1600" spc="-75">
                <a:latin typeface="Trebuchet MS" panose="020B0603020202020204" pitchFamily="34" charset="0"/>
                <a:cs typeface="Trebuchet MS"/>
              </a:rPr>
              <a:t> </a:t>
            </a:r>
            <a:r>
              <a:rPr lang="en-US" sz="1600" spc="-20">
                <a:latin typeface="Trebuchet MS" panose="020B0603020202020204" pitchFamily="34" charset="0"/>
                <a:cs typeface="Trebuchet MS"/>
              </a:rPr>
              <a:t>to</a:t>
            </a:r>
            <a:r>
              <a:rPr lang="en-US" sz="1600" spc="-55">
                <a:latin typeface="Trebuchet MS" panose="020B0603020202020204" pitchFamily="34" charset="0"/>
                <a:cs typeface="Trebuchet MS"/>
              </a:rPr>
              <a:t> </a:t>
            </a:r>
            <a:r>
              <a:rPr lang="en-US" sz="1600" b="1" spc="100">
                <a:solidFill>
                  <a:srgbClr val="425223"/>
                </a:solidFill>
                <a:latin typeface="Trebuchet MS" panose="020B0603020202020204" pitchFamily="34" charset="0"/>
                <a:cs typeface="Trebuchet MS"/>
              </a:rPr>
              <a:t>$680</a:t>
            </a:r>
            <a:r>
              <a:rPr lang="en-US" sz="1600" b="1" spc="-50">
                <a:solidFill>
                  <a:srgbClr val="425223"/>
                </a:solidFill>
                <a:latin typeface="Trebuchet MS" panose="020B0603020202020204" pitchFamily="34" charset="0"/>
                <a:cs typeface="Trebuchet MS"/>
              </a:rPr>
              <a:t> </a:t>
            </a:r>
            <a:r>
              <a:rPr lang="en-US" sz="1600" spc="-40">
                <a:latin typeface="Trebuchet MS" panose="020B0603020202020204" pitchFamily="34" charset="0"/>
                <a:cs typeface="Trebuchet MS"/>
              </a:rPr>
              <a:t>in</a:t>
            </a:r>
            <a:r>
              <a:rPr lang="en-US" sz="1600" spc="-80">
                <a:latin typeface="Trebuchet MS" panose="020B0603020202020204" pitchFamily="34" charset="0"/>
                <a:cs typeface="Trebuchet MS"/>
              </a:rPr>
              <a:t> </a:t>
            </a:r>
            <a:r>
              <a:rPr lang="en-US" sz="1600" spc="70">
                <a:latin typeface="Trebuchet MS" panose="020B0603020202020204" pitchFamily="34" charset="0"/>
                <a:cs typeface="Trebuchet MS"/>
              </a:rPr>
              <a:t>unused</a:t>
            </a:r>
            <a:r>
              <a:rPr lang="en-US" sz="1600" spc="-55">
                <a:latin typeface="Trebuchet MS" panose="020B0603020202020204" pitchFamily="34" charset="0"/>
                <a:cs typeface="Trebuchet MS"/>
              </a:rPr>
              <a:t> </a:t>
            </a:r>
            <a:r>
              <a:rPr lang="en-US" sz="1600" b="1" spc="10">
                <a:solidFill>
                  <a:srgbClr val="425223"/>
                </a:solidFill>
                <a:latin typeface="Trebuchet MS" panose="020B0603020202020204" pitchFamily="34" charset="0"/>
                <a:cs typeface="Trebuchet MS"/>
              </a:rPr>
              <a:t>Health</a:t>
            </a:r>
            <a:r>
              <a:rPr lang="en-US" sz="1600" b="1" spc="-55">
                <a:solidFill>
                  <a:srgbClr val="425223"/>
                </a:solidFill>
                <a:latin typeface="Trebuchet MS" panose="020B0603020202020204" pitchFamily="34" charset="0"/>
                <a:cs typeface="Trebuchet MS"/>
              </a:rPr>
              <a:t> </a:t>
            </a:r>
            <a:r>
              <a:rPr lang="en-US" sz="1600" b="1" spc="30">
                <a:solidFill>
                  <a:srgbClr val="425223"/>
                </a:solidFill>
                <a:latin typeface="Trebuchet MS" panose="020B0603020202020204" pitchFamily="34" charset="0"/>
                <a:cs typeface="Trebuchet MS"/>
              </a:rPr>
              <a:t>Care FSA </a:t>
            </a:r>
            <a:r>
              <a:rPr lang="en-US" sz="1600" spc="30">
                <a:latin typeface="Trebuchet MS" panose="020B0603020202020204" pitchFamily="34" charset="0"/>
                <a:cs typeface="Trebuchet MS"/>
              </a:rPr>
              <a:t>funds.</a:t>
            </a:r>
            <a:endParaRPr lang="en-US" sz="1600" spc="-40">
              <a:latin typeface="Trebuchet MS" panose="020B0603020202020204" pitchFamily="34" charset="0"/>
              <a:cs typeface="Trebuchet MS"/>
            </a:endParaRPr>
          </a:p>
          <a:p>
            <a:pPr marL="812800" marR="35560" lvl="1" indent="-342900">
              <a:lnSpc>
                <a:spcPct val="150000"/>
              </a:lnSpc>
              <a:spcBef>
                <a:spcPts val="40"/>
              </a:spcBef>
              <a:buClr>
                <a:srgbClr val="425223"/>
              </a:buClr>
              <a:buSzPct val="65625"/>
              <a:buFont typeface="Wingdings"/>
              <a:buChar char=""/>
              <a:tabLst>
                <a:tab pos="354965" algn="l"/>
                <a:tab pos="355600" algn="l"/>
              </a:tabLst>
            </a:pPr>
            <a:r>
              <a:rPr lang="en-US" sz="1600" spc="140">
                <a:latin typeface="Trebuchet MS" panose="020B0603020202020204" pitchFamily="34" charset="0"/>
                <a:cs typeface="Trebuchet MS"/>
              </a:rPr>
              <a:t>Unused FSA</a:t>
            </a:r>
            <a:r>
              <a:rPr lang="en-US" sz="1600" spc="-55">
                <a:latin typeface="Trebuchet MS" panose="020B0603020202020204" pitchFamily="34" charset="0"/>
                <a:cs typeface="Trebuchet MS"/>
              </a:rPr>
              <a:t> </a:t>
            </a:r>
            <a:r>
              <a:rPr lang="en-US" sz="1600" spc="40">
                <a:latin typeface="Trebuchet MS" panose="020B0603020202020204" pitchFamily="34" charset="0"/>
                <a:cs typeface="Trebuchet MS"/>
              </a:rPr>
              <a:t>funds rollover </a:t>
            </a:r>
            <a:r>
              <a:rPr lang="en-US" sz="1600" spc="10">
                <a:latin typeface="Trebuchet MS" panose="020B0603020202020204" pitchFamily="34" charset="0"/>
                <a:cs typeface="Trebuchet MS"/>
              </a:rPr>
              <a:t>from</a:t>
            </a:r>
            <a:r>
              <a:rPr lang="en-US" sz="1600" spc="-50">
                <a:latin typeface="Trebuchet MS" panose="020B0603020202020204" pitchFamily="34" charset="0"/>
                <a:cs typeface="Trebuchet MS"/>
              </a:rPr>
              <a:t> </a:t>
            </a:r>
            <a:r>
              <a:rPr lang="en-US" sz="1600" spc="15">
                <a:latin typeface="Trebuchet MS" panose="020B0603020202020204" pitchFamily="34" charset="0"/>
                <a:cs typeface="Trebuchet MS"/>
              </a:rPr>
              <a:t>year</a:t>
            </a:r>
            <a:r>
              <a:rPr lang="en-US" sz="1600" spc="-50">
                <a:latin typeface="Trebuchet MS" panose="020B0603020202020204" pitchFamily="34" charset="0"/>
                <a:cs typeface="Trebuchet MS"/>
              </a:rPr>
              <a:t> </a:t>
            </a:r>
            <a:r>
              <a:rPr lang="en-US" sz="1600" spc="-20">
                <a:latin typeface="Trebuchet MS" panose="020B0603020202020204" pitchFamily="34" charset="0"/>
                <a:cs typeface="Trebuchet MS"/>
              </a:rPr>
              <a:t>to</a:t>
            </a:r>
            <a:r>
              <a:rPr lang="en-US" sz="1600" spc="-75">
                <a:latin typeface="Trebuchet MS" panose="020B0603020202020204" pitchFamily="34" charset="0"/>
                <a:cs typeface="Trebuchet MS"/>
              </a:rPr>
              <a:t> </a:t>
            </a:r>
            <a:r>
              <a:rPr lang="en-US" sz="1600" spc="15">
                <a:latin typeface="Trebuchet MS" panose="020B0603020202020204" pitchFamily="34" charset="0"/>
                <a:cs typeface="Trebuchet MS"/>
              </a:rPr>
              <a:t>year</a:t>
            </a:r>
            <a:r>
              <a:rPr lang="en-US" sz="1600" spc="-50">
                <a:latin typeface="Trebuchet MS" panose="020B0603020202020204" pitchFamily="34" charset="0"/>
                <a:cs typeface="Trebuchet MS"/>
              </a:rPr>
              <a:t> </a:t>
            </a:r>
            <a:r>
              <a:rPr lang="en-US" sz="1600" b="1" u="sng" spc="-50">
                <a:solidFill>
                  <a:srgbClr val="425223"/>
                </a:solidFill>
                <a:latin typeface="Trebuchet MS" panose="020B0603020202020204" pitchFamily="34" charset="0"/>
                <a:cs typeface="Trebuchet MS"/>
              </a:rPr>
              <a:t>only</a:t>
            </a:r>
            <a:r>
              <a:rPr lang="en-US" sz="1600" spc="-50">
                <a:latin typeface="Trebuchet MS" panose="020B0603020202020204" pitchFamily="34" charset="0"/>
                <a:cs typeface="Trebuchet MS"/>
              </a:rPr>
              <a:t> if </a:t>
            </a:r>
            <a:r>
              <a:rPr lang="en-US" sz="1600" spc="70">
                <a:latin typeface="Trebuchet MS" panose="020B0603020202020204" pitchFamily="34" charset="0"/>
                <a:cs typeface="Trebuchet MS"/>
              </a:rPr>
              <a:t>you</a:t>
            </a:r>
            <a:r>
              <a:rPr lang="en-US" sz="1600" spc="-60">
                <a:latin typeface="Trebuchet MS" panose="020B0603020202020204" pitchFamily="34" charset="0"/>
                <a:cs typeface="Trebuchet MS"/>
              </a:rPr>
              <a:t> continue to </a:t>
            </a:r>
            <a:r>
              <a:rPr lang="en-US" sz="1600" spc="20">
                <a:latin typeface="Trebuchet MS" panose="020B0603020202020204" pitchFamily="34" charset="0"/>
                <a:cs typeface="Trebuchet MS"/>
              </a:rPr>
              <a:t>elect</a:t>
            </a:r>
            <a:r>
              <a:rPr lang="en-US" sz="1600" spc="-50">
                <a:latin typeface="Trebuchet MS" panose="020B0603020202020204" pitchFamily="34" charset="0"/>
                <a:cs typeface="Trebuchet MS"/>
              </a:rPr>
              <a:t> </a:t>
            </a:r>
            <a:r>
              <a:rPr lang="en-US" sz="1600" spc="-20">
                <a:latin typeface="Trebuchet MS" panose="020B0603020202020204" pitchFamily="34" charset="0"/>
                <a:cs typeface="Trebuchet MS"/>
              </a:rPr>
              <a:t>to</a:t>
            </a:r>
            <a:r>
              <a:rPr lang="en-US" sz="1600" spc="-70">
                <a:latin typeface="Trebuchet MS" panose="020B0603020202020204" pitchFamily="34" charset="0"/>
                <a:cs typeface="Trebuchet MS"/>
              </a:rPr>
              <a:t> </a:t>
            </a:r>
            <a:r>
              <a:rPr lang="en-US" sz="1600" spc="-5">
                <a:latin typeface="Trebuchet MS" panose="020B0603020202020204" pitchFamily="34" charset="0"/>
                <a:cs typeface="Trebuchet MS"/>
              </a:rPr>
              <a:t>enroll</a:t>
            </a:r>
            <a:r>
              <a:rPr lang="en-US" sz="1600" spc="-55">
                <a:latin typeface="Trebuchet MS" panose="020B0603020202020204" pitchFamily="34" charset="0"/>
                <a:cs typeface="Trebuchet MS"/>
              </a:rPr>
              <a:t> </a:t>
            </a:r>
            <a:r>
              <a:rPr lang="en-US" sz="1600" spc="-40">
                <a:latin typeface="Trebuchet MS" panose="020B0603020202020204" pitchFamily="34" charset="0"/>
                <a:cs typeface="Trebuchet MS"/>
              </a:rPr>
              <a:t>in</a:t>
            </a:r>
            <a:r>
              <a:rPr lang="en-US" sz="1600" spc="-70">
                <a:latin typeface="Trebuchet MS" panose="020B0603020202020204" pitchFamily="34" charset="0"/>
                <a:cs typeface="Trebuchet MS"/>
              </a:rPr>
              <a:t> </a:t>
            </a:r>
            <a:r>
              <a:rPr lang="en-US" sz="1600" spc="-10">
                <a:latin typeface="Trebuchet MS" panose="020B0603020202020204" pitchFamily="34" charset="0"/>
                <a:cs typeface="Trebuchet MS"/>
              </a:rPr>
              <a:t>the</a:t>
            </a:r>
            <a:r>
              <a:rPr lang="en-US" sz="1600" spc="-65">
                <a:latin typeface="Trebuchet MS" panose="020B0603020202020204" pitchFamily="34" charset="0"/>
                <a:cs typeface="Trebuchet MS"/>
              </a:rPr>
              <a:t> </a:t>
            </a:r>
            <a:r>
              <a:rPr lang="en-US" sz="1600" spc="140">
                <a:latin typeface="Trebuchet MS" panose="020B0603020202020204" pitchFamily="34" charset="0"/>
                <a:cs typeface="Trebuchet MS"/>
              </a:rPr>
              <a:t>FSA</a:t>
            </a:r>
            <a:r>
              <a:rPr lang="en-US" sz="1600" spc="-60">
                <a:latin typeface="Trebuchet MS" panose="020B0603020202020204" pitchFamily="34" charset="0"/>
                <a:cs typeface="Trebuchet MS"/>
              </a:rPr>
              <a:t> </a:t>
            </a:r>
            <a:r>
              <a:rPr lang="en-US" sz="1600" spc="-30">
                <a:latin typeface="Trebuchet MS" panose="020B0603020202020204" pitchFamily="34" charset="0"/>
                <a:cs typeface="Trebuchet MS"/>
              </a:rPr>
              <a:t>(</a:t>
            </a:r>
            <a:r>
              <a:rPr lang="en-US" sz="1600" spc="25">
                <a:latin typeface="Trebuchet MS" panose="020B0603020202020204" pitchFamily="34" charset="0"/>
                <a:cs typeface="Trebuchet MS"/>
              </a:rPr>
              <a:t>2027</a:t>
            </a:r>
            <a:r>
              <a:rPr lang="en-US" sz="1600" spc="-65">
                <a:latin typeface="Trebuchet MS" panose="020B0603020202020204" pitchFamily="34" charset="0"/>
                <a:cs typeface="Trebuchet MS"/>
              </a:rPr>
              <a:t> </a:t>
            </a:r>
            <a:r>
              <a:rPr lang="en-US" sz="1600" spc="15">
                <a:latin typeface="Trebuchet MS" panose="020B0603020202020204" pitchFamily="34" charset="0"/>
                <a:cs typeface="Trebuchet MS"/>
              </a:rPr>
              <a:t>plan</a:t>
            </a:r>
            <a:r>
              <a:rPr lang="en-US" sz="1600" spc="-45">
                <a:latin typeface="Trebuchet MS" panose="020B0603020202020204" pitchFamily="34" charset="0"/>
                <a:cs typeface="Trebuchet MS"/>
              </a:rPr>
              <a:t> </a:t>
            </a:r>
            <a:r>
              <a:rPr lang="en-US" sz="1600" spc="15">
                <a:latin typeface="Trebuchet MS" panose="020B0603020202020204" pitchFamily="34" charset="0"/>
                <a:cs typeface="Trebuchet MS"/>
              </a:rPr>
              <a:t>year).</a:t>
            </a:r>
          </a:p>
          <a:p>
            <a:pPr marL="355600" marR="35560" indent="-342900">
              <a:lnSpc>
                <a:spcPct val="150000"/>
              </a:lnSpc>
              <a:spcBef>
                <a:spcPts val="40"/>
              </a:spcBef>
              <a:buClr>
                <a:srgbClr val="C78B2A"/>
              </a:buClr>
              <a:buSzPct val="65625"/>
              <a:buFont typeface="Wingdings"/>
              <a:buChar char=""/>
              <a:tabLst>
                <a:tab pos="354965" algn="l"/>
                <a:tab pos="355600" algn="l"/>
              </a:tabLst>
            </a:pPr>
            <a:r>
              <a:rPr lang="en-US" sz="1600" b="1" spc="15">
                <a:solidFill>
                  <a:srgbClr val="425223"/>
                </a:solidFill>
                <a:latin typeface="Trebuchet MS" panose="020B0603020202020204" pitchFamily="34" charset="0"/>
                <a:cs typeface="Trebuchet MS"/>
              </a:rPr>
              <a:t>Aetna ID Cards </a:t>
            </a:r>
            <a:r>
              <a:rPr lang="en-US" sz="1600" spc="15">
                <a:latin typeface="Trebuchet MS" panose="020B0603020202020204" pitchFamily="34" charset="0"/>
                <a:cs typeface="Trebuchet MS"/>
              </a:rPr>
              <a:t>- Anyone newly enrolling or making plan election changes will receive new Medical ID cards from Aetna electronically.</a:t>
            </a:r>
            <a:endParaRPr lang="en-US" sz="1600">
              <a:latin typeface="Trebuchet MS" panose="020B0603020202020204" pitchFamily="34" charset="0"/>
              <a:cs typeface="Trebuchet MS"/>
            </a:endParaRPr>
          </a:p>
        </p:txBody>
      </p:sp>
      <p:pic>
        <p:nvPicPr>
          <p:cNvPr id="6" name="Picture 5">
            <a:extLst>
              <a:ext uri="{FF2B5EF4-FFF2-40B4-BE49-F238E27FC236}">
                <a16:creationId xmlns:a16="http://schemas.microsoft.com/office/drawing/2014/main" id="{B44CC390-B5C0-1C02-19DB-DCD3EED4DDAB}"/>
              </a:ext>
            </a:extLst>
          </p:cNvPr>
          <p:cNvPicPr>
            <a:picLocks noChangeAspect="1"/>
          </p:cNvPicPr>
          <p:nvPr/>
        </p:nvPicPr>
        <p:blipFill>
          <a:blip r:embed="rId3"/>
          <a:stretch>
            <a:fillRect/>
          </a:stretch>
        </p:blipFill>
        <p:spPr>
          <a:xfrm>
            <a:off x="9411006" y="873940"/>
            <a:ext cx="2076450" cy="2209800"/>
          </a:xfrm>
          <a:prstGeom prst="rect">
            <a:avLst/>
          </a:prstGeom>
        </p:spPr>
      </p:pic>
    </p:spTree>
    <p:extLst>
      <p:ext uri="{BB962C8B-B14F-4D97-AF65-F5344CB8AC3E}">
        <p14:creationId xmlns:p14="http://schemas.microsoft.com/office/powerpoint/2010/main" val="3076065955"/>
      </p:ext>
    </p:extLst>
  </p:cSld>
  <p:clrMapOvr>
    <a:masterClrMapping/>
  </p:clrMapOvr>
  <mc:AlternateContent xmlns:mc="http://schemas.openxmlformats.org/markup-compatibility/2006">
    <mc:Choice xmlns:p14="http://schemas.microsoft.com/office/powerpoint/2010/main" Requires="p14">
      <p:transition spd="slow" p14:dur="2000" advTm="43808"/>
    </mc:Choice>
    <mc:Fallback>
      <p:transition spd="slow" advTm="43808"/>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90741" y="306171"/>
            <a:ext cx="4094427" cy="566822"/>
          </a:xfrm>
          <a:prstGeom prst="rect">
            <a:avLst/>
          </a:prstGeom>
        </p:spPr>
        <p:txBody>
          <a:bodyPr vert="horz" wrap="square" lIns="0" tIns="12700" rIns="0" bIns="0" rtlCol="0">
            <a:spAutoFit/>
          </a:bodyPr>
          <a:lstStyle/>
          <a:p>
            <a:pPr marL="12700">
              <a:lnSpc>
                <a:spcPct val="100000"/>
              </a:lnSpc>
              <a:spcBef>
                <a:spcPts val="100"/>
              </a:spcBef>
            </a:pPr>
            <a:r>
              <a:rPr b="1" spc="-55">
                <a:latin typeface="Trebuchet MS" panose="020B0603020202020204" pitchFamily="34" charset="0"/>
              </a:rPr>
              <a:t>Eligibility</a:t>
            </a:r>
            <a:r>
              <a:rPr b="1" spc="-30">
                <a:latin typeface="Trebuchet MS" panose="020B0603020202020204" pitchFamily="34" charset="0"/>
              </a:rPr>
              <a:t> Overview</a:t>
            </a:r>
          </a:p>
        </p:txBody>
      </p:sp>
      <p:sp>
        <p:nvSpPr>
          <p:cNvPr id="3" name="object 3"/>
          <p:cNvSpPr txBox="1"/>
          <p:nvPr/>
        </p:nvSpPr>
        <p:spPr>
          <a:xfrm>
            <a:off x="525101" y="1436013"/>
            <a:ext cx="6124105" cy="4122603"/>
          </a:xfrm>
          <a:prstGeom prst="rect">
            <a:avLst/>
          </a:prstGeom>
        </p:spPr>
        <p:txBody>
          <a:bodyPr vert="horz" wrap="square" lIns="0" tIns="12700" rIns="0" bIns="0" rtlCol="0" anchor="t">
            <a:spAutoFit/>
          </a:bodyPr>
          <a:lstStyle/>
          <a:p>
            <a:pPr marL="354965" marR="438150" indent="-342900" algn="just">
              <a:lnSpc>
                <a:spcPct val="150000"/>
              </a:lnSpc>
              <a:spcBef>
                <a:spcPts val="600"/>
              </a:spcBef>
              <a:spcAft>
                <a:spcPts val="600"/>
              </a:spcAft>
              <a:buClr>
                <a:srgbClr val="CC9900"/>
              </a:buClr>
              <a:buSzPct val="150000"/>
              <a:buFont typeface="Wingdings"/>
              <a:buChar char=""/>
              <a:tabLst>
                <a:tab pos="355600" algn="l"/>
              </a:tabLst>
            </a:pPr>
            <a:r>
              <a:rPr lang="en-US" sz="1600" spc="-85">
                <a:latin typeface="Trebuchet MS" panose="020B0603020202020204" pitchFamily="34" charset="0"/>
                <a:cs typeface="Trebuchet MS"/>
              </a:rPr>
              <a:t>If</a:t>
            </a:r>
            <a:r>
              <a:rPr lang="en-US" sz="1600" spc="-90">
                <a:latin typeface="Trebuchet MS" panose="020B0603020202020204" pitchFamily="34" charset="0"/>
                <a:cs typeface="Trebuchet MS"/>
              </a:rPr>
              <a:t> </a:t>
            </a:r>
            <a:r>
              <a:rPr lang="en-US" sz="1600" spc="85">
                <a:latin typeface="Trebuchet MS" panose="020B0603020202020204" pitchFamily="34" charset="0"/>
                <a:cs typeface="Trebuchet MS"/>
              </a:rPr>
              <a:t>you</a:t>
            </a:r>
            <a:r>
              <a:rPr lang="en-US" sz="1600" spc="-75">
                <a:latin typeface="Trebuchet MS" panose="020B0603020202020204" pitchFamily="34" charset="0"/>
                <a:cs typeface="Trebuchet MS"/>
              </a:rPr>
              <a:t> </a:t>
            </a:r>
            <a:r>
              <a:rPr lang="en-US" sz="1600">
                <a:latin typeface="Trebuchet MS" panose="020B0603020202020204" pitchFamily="34" charset="0"/>
                <a:cs typeface="Trebuchet MS"/>
              </a:rPr>
              <a:t>are</a:t>
            </a:r>
            <a:r>
              <a:rPr lang="en-US" sz="1600" spc="-95">
                <a:latin typeface="Trebuchet MS" panose="020B0603020202020204" pitchFamily="34" charset="0"/>
                <a:cs typeface="Trebuchet MS"/>
              </a:rPr>
              <a:t> </a:t>
            </a:r>
            <a:r>
              <a:rPr lang="en-US" sz="1600" spc="20">
                <a:latin typeface="Trebuchet MS" panose="020B0603020202020204" pitchFamily="34" charset="0"/>
                <a:cs typeface="Trebuchet MS"/>
              </a:rPr>
              <a:t>a</a:t>
            </a:r>
            <a:r>
              <a:rPr lang="en-US" sz="1600" spc="-90">
                <a:latin typeface="Trebuchet MS" panose="020B0603020202020204" pitchFamily="34" charset="0"/>
                <a:cs typeface="Trebuchet MS"/>
              </a:rPr>
              <a:t> </a:t>
            </a:r>
            <a:r>
              <a:rPr lang="en-US" sz="1600" spc="25" err="1">
                <a:latin typeface="Trebuchet MS" panose="020B0603020202020204" pitchFamily="34" charset="0"/>
                <a:cs typeface="Trebuchet MS"/>
              </a:rPr>
              <a:t>Springpoint</a:t>
            </a:r>
            <a:r>
              <a:rPr lang="en-US" sz="1600" spc="-85">
                <a:latin typeface="Trebuchet MS" panose="020B0603020202020204" pitchFamily="34" charset="0"/>
                <a:cs typeface="Trebuchet MS"/>
              </a:rPr>
              <a:t> </a:t>
            </a:r>
            <a:r>
              <a:rPr lang="en-US" sz="1600" spc="-15">
                <a:latin typeface="Trebuchet MS" panose="020B0603020202020204" pitchFamily="34" charset="0"/>
                <a:cs typeface="Trebuchet MS"/>
              </a:rPr>
              <a:t>full-time</a:t>
            </a:r>
            <a:r>
              <a:rPr lang="en-US" sz="1600" spc="-70">
                <a:latin typeface="Trebuchet MS" panose="020B0603020202020204" pitchFamily="34" charset="0"/>
                <a:cs typeface="Trebuchet MS"/>
              </a:rPr>
              <a:t> </a:t>
            </a:r>
            <a:r>
              <a:rPr lang="en-US" sz="1600" spc="65">
                <a:latin typeface="Trebuchet MS" panose="020B0603020202020204" pitchFamily="34" charset="0"/>
                <a:cs typeface="Trebuchet MS"/>
              </a:rPr>
              <a:t>team member</a:t>
            </a:r>
            <a:r>
              <a:rPr lang="en-US" sz="1600" spc="-85">
                <a:latin typeface="Trebuchet MS" panose="020B0603020202020204" pitchFamily="34" charset="0"/>
                <a:cs typeface="Trebuchet MS"/>
              </a:rPr>
              <a:t> </a:t>
            </a:r>
            <a:r>
              <a:rPr lang="en-US" sz="1600" spc="-20">
                <a:latin typeface="Trebuchet MS" panose="020B0603020202020204" pitchFamily="34" charset="0"/>
                <a:cs typeface="Trebuchet MS"/>
              </a:rPr>
              <a:t>(30</a:t>
            </a:r>
            <a:r>
              <a:rPr lang="en-US" sz="1600" spc="-75">
                <a:latin typeface="Trebuchet MS" panose="020B0603020202020204" pitchFamily="34" charset="0"/>
                <a:cs typeface="Trebuchet MS"/>
              </a:rPr>
              <a:t> </a:t>
            </a:r>
            <a:r>
              <a:rPr lang="en-US" sz="1600" spc="5">
                <a:latin typeface="Trebuchet MS" panose="020B0603020202020204" pitchFamily="34" charset="0"/>
                <a:cs typeface="Trebuchet MS"/>
              </a:rPr>
              <a:t>or  </a:t>
            </a:r>
            <a:r>
              <a:rPr lang="en-US" sz="1600" spc="55">
                <a:latin typeface="Trebuchet MS" panose="020B0603020202020204" pitchFamily="34" charset="0"/>
                <a:cs typeface="Trebuchet MS"/>
              </a:rPr>
              <a:t>more</a:t>
            </a:r>
            <a:r>
              <a:rPr lang="en-US" sz="1600" spc="-85">
                <a:latin typeface="Trebuchet MS" panose="020B0603020202020204" pitchFamily="34" charset="0"/>
                <a:cs typeface="Trebuchet MS"/>
              </a:rPr>
              <a:t> </a:t>
            </a:r>
            <a:r>
              <a:rPr lang="en-US" sz="1600" spc="50">
                <a:latin typeface="Trebuchet MS" panose="020B0603020202020204" pitchFamily="34" charset="0"/>
                <a:cs typeface="Trebuchet MS"/>
              </a:rPr>
              <a:t>hours</a:t>
            </a:r>
            <a:r>
              <a:rPr lang="en-US" sz="1600" spc="-80">
                <a:latin typeface="Trebuchet MS" panose="020B0603020202020204" pitchFamily="34" charset="0"/>
                <a:cs typeface="Trebuchet MS"/>
              </a:rPr>
              <a:t> </a:t>
            </a:r>
            <a:r>
              <a:rPr lang="en-US" sz="1600" spc="20">
                <a:latin typeface="Trebuchet MS" panose="020B0603020202020204" pitchFamily="34" charset="0"/>
                <a:cs typeface="Trebuchet MS"/>
              </a:rPr>
              <a:t>per</a:t>
            </a:r>
            <a:r>
              <a:rPr lang="en-US" sz="1600" spc="-85">
                <a:latin typeface="Trebuchet MS" panose="020B0603020202020204" pitchFamily="34" charset="0"/>
                <a:cs typeface="Trebuchet MS"/>
              </a:rPr>
              <a:t> </a:t>
            </a:r>
            <a:r>
              <a:rPr lang="en-US" sz="1600" spc="10">
                <a:latin typeface="Trebuchet MS" panose="020B0603020202020204" pitchFamily="34" charset="0"/>
                <a:cs typeface="Trebuchet MS"/>
              </a:rPr>
              <a:t>week)</a:t>
            </a:r>
            <a:r>
              <a:rPr lang="en-US" sz="1600" spc="-70">
                <a:latin typeface="Trebuchet MS" panose="020B0603020202020204" pitchFamily="34" charset="0"/>
                <a:cs typeface="Trebuchet MS"/>
              </a:rPr>
              <a:t> </a:t>
            </a:r>
            <a:r>
              <a:rPr lang="en-US" sz="1600" spc="80">
                <a:latin typeface="Trebuchet MS" panose="020B0603020202020204" pitchFamily="34" charset="0"/>
                <a:cs typeface="Trebuchet MS"/>
              </a:rPr>
              <a:t>you</a:t>
            </a:r>
            <a:r>
              <a:rPr lang="en-US" sz="1600" spc="-80">
                <a:latin typeface="Trebuchet MS" panose="020B0603020202020204" pitchFamily="34" charset="0"/>
                <a:cs typeface="Trebuchet MS"/>
              </a:rPr>
              <a:t> </a:t>
            </a:r>
            <a:r>
              <a:rPr lang="en-US" sz="1600">
                <a:latin typeface="Trebuchet MS" panose="020B0603020202020204" pitchFamily="34" charset="0"/>
                <a:cs typeface="Trebuchet MS"/>
              </a:rPr>
              <a:t>are</a:t>
            </a:r>
            <a:r>
              <a:rPr lang="en-US" sz="1600" spc="-100">
                <a:latin typeface="Trebuchet MS" panose="020B0603020202020204" pitchFamily="34" charset="0"/>
                <a:cs typeface="Trebuchet MS"/>
              </a:rPr>
              <a:t> </a:t>
            </a:r>
            <a:r>
              <a:rPr lang="en-US" sz="1600">
                <a:latin typeface="Trebuchet MS" panose="020B0603020202020204" pitchFamily="34" charset="0"/>
                <a:cs typeface="Trebuchet MS"/>
              </a:rPr>
              <a:t>eligible</a:t>
            </a:r>
            <a:r>
              <a:rPr lang="en-US" sz="1600" spc="-80">
                <a:latin typeface="Trebuchet MS" panose="020B0603020202020204" pitchFamily="34" charset="0"/>
                <a:cs typeface="Trebuchet MS"/>
              </a:rPr>
              <a:t> </a:t>
            </a:r>
            <a:r>
              <a:rPr lang="en-US" sz="1600" spc="-20">
                <a:latin typeface="Trebuchet MS" panose="020B0603020202020204" pitchFamily="34" charset="0"/>
                <a:cs typeface="Trebuchet MS"/>
              </a:rPr>
              <a:t>to</a:t>
            </a:r>
            <a:r>
              <a:rPr lang="en-US" sz="1600" spc="-90">
                <a:latin typeface="Trebuchet MS" panose="020B0603020202020204" pitchFamily="34" charset="0"/>
                <a:cs typeface="Trebuchet MS"/>
              </a:rPr>
              <a:t> </a:t>
            </a:r>
            <a:r>
              <a:rPr lang="en-US" sz="1600" spc="-5">
                <a:latin typeface="Trebuchet MS" panose="020B0603020202020204" pitchFamily="34" charset="0"/>
                <a:cs typeface="Trebuchet MS"/>
              </a:rPr>
              <a:t>enroll</a:t>
            </a:r>
            <a:r>
              <a:rPr lang="en-US" sz="1600" spc="-90">
                <a:latin typeface="Trebuchet MS" panose="020B0603020202020204" pitchFamily="34" charset="0"/>
                <a:cs typeface="Trebuchet MS"/>
              </a:rPr>
              <a:t> </a:t>
            </a:r>
            <a:r>
              <a:rPr lang="en-US" sz="1600" spc="-50">
                <a:latin typeface="Trebuchet MS" panose="020B0603020202020204" pitchFamily="34" charset="0"/>
                <a:cs typeface="Trebuchet MS"/>
              </a:rPr>
              <a:t>in  </a:t>
            </a:r>
            <a:r>
              <a:rPr lang="en-US" sz="1600">
                <a:latin typeface="Trebuchet MS" panose="020B0603020202020204" pitchFamily="34" charset="0"/>
                <a:cs typeface="Trebuchet MS"/>
              </a:rPr>
              <a:t>benefits.</a:t>
            </a:r>
          </a:p>
          <a:p>
            <a:pPr marL="355600" marR="5080" indent="-342900">
              <a:lnSpc>
                <a:spcPct val="150000"/>
              </a:lnSpc>
              <a:spcBef>
                <a:spcPts val="600"/>
              </a:spcBef>
              <a:spcAft>
                <a:spcPts val="600"/>
              </a:spcAft>
              <a:buClr>
                <a:srgbClr val="CC9900"/>
              </a:buClr>
              <a:buSzPct val="150000"/>
              <a:buFont typeface="Wingdings"/>
              <a:buChar char=""/>
              <a:tabLst>
                <a:tab pos="354965" algn="l"/>
                <a:tab pos="355600" algn="l"/>
              </a:tabLst>
            </a:pPr>
            <a:r>
              <a:rPr lang="en-US" sz="1600" spc="100">
                <a:latin typeface="Trebuchet MS" panose="020B0603020202020204" pitchFamily="34" charset="0"/>
                <a:cs typeface="Trebuchet MS"/>
              </a:rPr>
              <a:t>You </a:t>
            </a:r>
            <a:r>
              <a:rPr lang="en-US" sz="1600" spc="85">
                <a:latin typeface="Trebuchet MS" panose="020B0603020202020204" pitchFamily="34" charset="0"/>
                <a:cs typeface="Trebuchet MS"/>
              </a:rPr>
              <a:t>may </a:t>
            </a:r>
            <a:r>
              <a:rPr lang="en-US" sz="1600" spc="45">
                <a:latin typeface="Trebuchet MS" panose="020B0603020202020204" pitchFamily="34" charset="0"/>
                <a:cs typeface="Trebuchet MS"/>
              </a:rPr>
              <a:t>also </a:t>
            </a:r>
            <a:r>
              <a:rPr lang="en-US" sz="1600">
                <a:latin typeface="Trebuchet MS" panose="020B0603020202020204" pitchFamily="34" charset="0"/>
                <a:cs typeface="Trebuchet MS"/>
              </a:rPr>
              <a:t>elect </a:t>
            </a:r>
            <a:r>
              <a:rPr lang="en-US" sz="1600" spc="60">
                <a:latin typeface="Trebuchet MS" panose="020B0603020202020204" pitchFamily="34" charset="0"/>
                <a:cs typeface="Trebuchet MS"/>
              </a:rPr>
              <a:t>coverage </a:t>
            </a:r>
            <a:r>
              <a:rPr lang="en-US" sz="1600" spc="-30">
                <a:latin typeface="Trebuchet MS" panose="020B0603020202020204" pitchFamily="34" charset="0"/>
                <a:cs typeface="Trebuchet MS"/>
              </a:rPr>
              <a:t>for </a:t>
            </a:r>
            <a:r>
              <a:rPr lang="en-US" sz="1600" spc="40">
                <a:latin typeface="Trebuchet MS" panose="020B0603020202020204" pitchFamily="34" charset="0"/>
                <a:cs typeface="Trebuchet MS"/>
              </a:rPr>
              <a:t>your </a:t>
            </a:r>
            <a:r>
              <a:rPr lang="en-US" sz="1600">
                <a:latin typeface="Trebuchet MS" panose="020B0603020202020204" pitchFamily="34" charset="0"/>
                <a:cs typeface="Trebuchet MS"/>
              </a:rPr>
              <a:t>eligible  </a:t>
            </a:r>
            <a:r>
              <a:rPr lang="en-US" sz="1600" spc="55">
                <a:latin typeface="Trebuchet MS" panose="020B0603020202020204" pitchFamily="34" charset="0"/>
                <a:cs typeface="Trebuchet MS"/>
              </a:rPr>
              <a:t>dependents </a:t>
            </a:r>
            <a:r>
              <a:rPr lang="en-US" sz="1600" spc="-30">
                <a:latin typeface="Trebuchet MS" panose="020B0603020202020204" pitchFamily="34" charset="0"/>
                <a:cs typeface="Trebuchet MS"/>
              </a:rPr>
              <a:t>with </a:t>
            </a:r>
            <a:r>
              <a:rPr lang="en-US" sz="1600" spc="20">
                <a:latin typeface="Trebuchet MS" panose="020B0603020202020204" pitchFamily="34" charset="0"/>
                <a:cs typeface="Trebuchet MS"/>
              </a:rPr>
              <a:t>proof </a:t>
            </a:r>
            <a:r>
              <a:rPr lang="en-US" sz="1600">
                <a:latin typeface="Trebuchet MS" panose="020B0603020202020204" pitchFamily="34" charset="0"/>
                <a:cs typeface="Trebuchet MS"/>
              </a:rPr>
              <a:t>of </a:t>
            </a:r>
            <a:r>
              <a:rPr lang="en-US" sz="1600" spc="30">
                <a:latin typeface="Trebuchet MS" panose="020B0603020202020204" pitchFamily="34" charset="0"/>
                <a:cs typeface="Trebuchet MS"/>
              </a:rPr>
              <a:t>dependency/marital</a:t>
            </a:r>
            <a:r>
              <a:rPr lang="en-US" sz="1600" spc="-395">
                <a:latin typeface="Trebuchet MS" panose="020B0603020202020204" pitchFamily="34" charset="0"/>
                <a:cs typeface="Trebuchet MS"/>
              </a:rPr>
              <a:t> </a:t>
            </a:r>
            <a:r>
              <a:rPr lang="en-US" sz="1600" spc="10">
                <a:latin typeface="Trebuchet MS" panose="020B0603020202020204" pitchFamily="34" charset="0"/>
                <a:cs typeface="Trebuchet MS"/>
              </a:rPr>
              <a:t>status.</a:t>
            </a:r>
          </a:p>
          <a:p>
            <a:pPr marL="812800" marR="5080" lvl="1" indent="-342900">
              <a:lnSpc>
                <a:spcPct val="150000"/>
              </a:lnSpc>
              <a:spcBef>
                <a:spcPts val="600"/>
              </a:spcBef>
              <a:spcAft>
                <a:spcPts val="600"/>
              </a:spcAft>
              <a:buClr>
                <a:srgbClr val="425223"/>
              </a:buClr>
              <a:buSzPct val="150000"/>
              <a:buFont typeface="Wingdings"/>
              <a:buChar char=""/>
              <a:tabLst>
                <a:tab pos="354965" algn="l"/>
                <a:tab pos="355600" algn="l"/>
              </a:tabLst>
            </a:pPr>
            <a:r>
              <a:rPr lang="en-US" sz="1600" spc="10">
                <a:latin typeface="Trebuchet MS"/>
                <a:cs typeface="Trebuchet MS"/>
              </a:rPr>
              <a:t>You are required</a:t>
            </a:r>
            <a:r>
              <a:rPr lang="en-US" sz="1600" spc="65">
                <a:latin typeface="Trebuchet MS"/>
                <a:cs typeface="Trebuchet MS"/>
              </a:rPr>
              <a:t> </a:t>
            </a:r>
            <a:r>
              <a:rPr lang="en-US" sz="1600" spc="-20">
                <a:latin typeface="Trebuchet MS"/>
                <a:cs typeface="Trebuchet MS"/>
              </a:rPr>
              <a:t>to </a:t>
            </a:r>
            <a:r>
              <a:rPr lang="en-US" sz="1600" spc="35">
                <a:latin typeface="Trebuchet MS"/>
                <a:cs typeface="Trebuchet MS"/>
              </a:rPr>
              <a:t>provide </a:t>
            </a:r>
            <a:r>
              <a:rPr lang="en-US" sz="1600" spc="20">
                <a:latin typeface="Trebuchet MS"/>
                <a:cs typeface="Trebuchet MS"/>
              </a:rPr>
              <a:t>proof </a:t>
            </a:r>
            <a:r>
              <a:rPr lang="en-US" sz="1600">
                <a:latin typeface="Trebuchet MS"/>
                <a:cs typeface="Trebuchet MS"/>
              </a:rPr>
              <a:t>of </a:t>
            </a:r>
            <a:r>
              <a:rPr lang="en-US" sz="1600" spc="30">
                <a:latin typeface="Trebuchet MS"/>
                <a:cs typeface="Trebuchet MS"/>
              </a:rPr>
              <a:t>dependency/marital status to</a:t>
            </a:r>
            <a:r>
              <a:rPr lang="en-US" sz="1600" spc="-20">
                <a:latin typeface="Trebuchet MS"/>
                <a:cs typeface="Trebuchet MS"/>
              </a:rPr>
              <a:t> </a:t>
            </a:r>
            <a:r>
              <a:rPr lang="en-US" sz="1600" spc="40">
                <a:latin typeface="Trebuchet MS"/>
                <a:cs typeface="Trebuchet MS"/>
              </a:rPr>
              <a:t>your </a:t>
            </a:r>
            <a:r>
              <a:rPr lang="en-US" sz="1600" b="1" spc="130">
                <a:solidFill>
                  <a:srgbClr val="C78B2A"/>
                </a:solidFill>
                <a:latin typeface="Trebuchet MS"/>
                <a:cs typeface="Trebuchet MS"/>
              </a:rPr>
              <a:t>People Business Partner</a:t>
            </a:r>
            <a:r>
              <a:rPr lang="en-US" sz="1600" spc="130">
                <a:latin typeface="Trebuchet MS"/>
                <a:cs typeface="Trebuchet MS"/>
              </a:rPr>
              <a:t> u</a:t>
            </a:r>
            <a:r>
              <a:rPr lang="en-US" sz="1600" spc="80">
                <a:latin typeface="Trebuchet MS"/>
                <a:cs typeface="Trebuchet MS"/>
              </a:rPr>
              <a:t>pon </a:t>
            </a:r>
            <a:r>
              <a:rPr lang="en-US" sz="1600" spc="5">
                <a:latin typeface="Trebuchet MS"/>
                <a:cs typeface="Trebuchet MS"/>
              </a:rPr>
              <a:t>enrolling </a:t>
            </a:r>
            <a:r>
              <a:rPr lang="en-US" sz="1600" spc="20">
                <a:latin typeface="Trebuchet MS"/>
                <a:cs typeface="Trebuchet MS"/>
              </a:rPr>
              <a:t>a </a:t>
            </a:r>
            <a:r>
              <a:rPr lang="en-US" sz="1600" spc="45">
                <a:latin typeface="Trebuchet MS"/>
                <a:cs typeface="Trebuchet MS"/>
              </a:rPr>
              <a:t>dependent </a:t>
            </a:r>
            <a:r>
              <a:rPr lang="en-US" sz="1600" spc="-30">
                <a:latin typeface="Trebuchet MS"/>
                <a:cs typeface="Trebuchet MS"/>
              </a:rPr>
              <a:t>for </a:t>
            </a:r>
            <a:r>
              <a:rPr lang="en-US" sz="1600" spc="-10">
                <a:latin typeface="Trebuchet MS"/>
                <a:cs typeface="Trebuchet MS"/>
              </a:rPr>
              <a:t>the </a:t>
            </a:r>
            <a:r>
              <a:rPr lang="en-US" sz="1600" spc="-70">
                <a:latin typeface="Trebuchet MS"/>
                <a:cs typeface="Trebuchet MS"/>
              </a:rPr>
              <a:t>first  </a:t>
            </a:r>
            <a:r>
              <a:rPr lang="en-US" sz="1600" spc="-20">
                <a:latin typeface="Trebuchet MS"/>
                <a:cs typeface="Trebuchet MS"/>
              </a:rPr>
              <a:t>time.</a:t>
            </a:r>
            <a:endParaRPr lang="en-US" sz="1600">
              <a:latin typeface="Trebuchet MS"/>
              <a:cs typeface="Trebuchet MS"/>
            </a:endParaRPr>
          </a:p>
          <a:p>
            <a:pPr marL="812800" marR="226695" lvl="1" indent="-342900">
              <a:lnSpc>
                <a:spcPct val="150000"/>
              </a:lnSpc>
              <a:spcBef>
                <a:spcPts val="600"/>
              </a:spcBef>
              <a:spcAft>
                <a:spcPts val="600"/>
              </a:spcAft>
              <a:buClr>
                <a:srgbClr val="425223"/>
              </a:buClr>
              <a:buSzPct val="150000"/>
              <a:buFont typeface="Wingdings"/>
              <a:buChar char=""/>
              <a:tabLst>
                <a:tab pos="354965" algn="l"/>
                <a:tab pos="355600" algn="l"/>
              </a:tabLst>
            </a:pPr>
            <a:r>
              <a:rPr lang="en-US" sz="1600" spc="10">
                <a:latin typeface="Trebuchet MS" panose="020B0603020202020204" pitchFamily="34" charset="0"/>
                <a:cs typeface="Trebuchet MS"/>
              </a:rPr>
              <a:t>Refer</a:t>
            </a:r>
            <a:r>
              <a:rPr lang="en-US" sz="1600" spc="-80">
                <a:latin typeface="Trebuchet MS" panose="020B0603020202020204" pitchFamily="34" charset="0"/>
                <a:cs typeface="Trebuchet MS"/>
              </a:rPr>
              <a:t> </a:t>
            </a:r>
            <a:r>
              <a:rPr lang="en-US" sz="1600" spc="-20">
                <a:latin typeface="Trebuchet MS" panose="020B0603020202020204" pitchFamily="34" charset="0"/>
                <a:cs typeface="Trebuchet MS"/>
              </a:rPr>
              <a:t>to</a:t>
            </a:r>
            <a:r>
              <a:rPr lang="en-US" sz="1600" spc="-85">
                <a:latin typeface="Trebuchet MS" panose="020B0603020202020204" pitchFamily="34" charset="0"/>
                <a:cs typeface="Trebuchet MS"/>
              </a:rPr>
              <a:t> </a:t>
            </a:r>
            <a:r>
              <a:rPr lang="en-US" sz="1600" spc="40">
                <a:latin typeface="Trebuchet MS" panose="020B0603020202020204" pitchFamily="34" charset="0"/>
                <a:cs typeface="Trebuchet MS"/>
              </a:rPr>
              <a:t>your</a:t>
            </a:r>
            <a:r>
              <a:rPr lang="en-US" sz="1600" spc="-75">
                <a:latin typeface="Trebuchet MS" panose="020B0603020202020204" pitchFamily="34" charset="0"/>
                <a:cs typeface="Trebuchet MS"/>
              </a:rPr>
              <a:t> Benefit </a:t>
            </a:r>
            <a:r>
              <a:rPr lang="en-US" sz="1600" spc="30">
                <a:latin typeface="Trebuchet MS" panose="020B0603020202020204" pitchFamily="34" charset="0"/>
                <a:cs typeface="Trebuchet MS"/>
              </a:rPr>
              <a:t>Guide</a:t>
            </a:r>
            <a:r>
              <a:rPr lang="en-US" sz="1600" spc="-65">
                <a:latin typeface="Trebuchet MS" panose="020B0603020202020204" pitchFamily="34" charset="0"/>
                <a:cs typeface="Trebuchet MS"/>
              </a:rPr>
              <a:t> </a:t>
            </a:r>
            <a:r>
              <a:rPr lang="en-US" sz="1600" spc="-30">
                <a:latin typeface="Trebuchet MS" panose="020B0603020202020204" pitchFamily="34" charset="0"/>
                <a:cs typeface="Trebuchet MS"/>
              </a:rPr>
              <a:t>for</a:t>
            </a:r>
            <a:r>
              <a:rPr lang="en-US" sz="1600" spc="-90">
                <a:latin typeface="Trebuchet MS" panose="020B0603020202020204" pitchFamily="34" charset="0"/>
                <a:cs typeface="Trebuchet MS"/>
              </a:rPr>
              <a:t> </a:t>
            </a:r>
            <a:r>
              <a:rPr lang="en-US" sz="1600" spc="20">
                <a:latin typeface="Trebuchet MS" panose="020B0603020202020204" pitchFamily="34" charset="0"/>
                <a:cs typeface="Trebuchet MS"/>
              </a:rPr>
              <a:t>a</a:t>
            </a:r>
            <a:r>
              <a:rPr lang="en-US" sz="1600" spc="-95">
                <a:latin typeface="Trebuchet MS" panose="020B0603020202020204" pitchFamily="34" charset="0"/>
                <a:cs typeface="Trebuchet MS"/>
              </a:rPr>
              <a:t> </a:t>
            </a:r>
            <a:r>
              <a:rPr lang="en-US" sz="1600" spc="-20">
                <a:latin typeface="Trebuchet MS" panose="020B0603020202020204" pitchFamily="34" charset="0"/>
                <a:cs typeface="Trebuchet MS"/>
              </a:rPr>
              <a:t>listing</a:t>
            </a:r>
            <a:r>
              <a:rPr lang="en-US" sz="1600" spc="-70">
                <a:latin typeface="Trebuchet MS" panose="020B0603020202020204" pitchFamily="34" charset="0"/>
                <a:cs typeface="Trebuchet MS"/>
              </a:rPr>
              <a:t> </a:t>
            </a:r>
            <a:r>
              <a:rPr lang="en-US" sz="1600">
                <a:latin typeface="Trebuchet MS" panose="020B0603020202020204" pitchFamily="34" charset="0"/>
                <a:cs typeface="Trebuchet MS"/>
              </a:rPr>
              <a:t>of eligible</a:t>
            </a:r>
            <a:r>
              <a:rPr lang="en-US" sz="1600" spc="-100">
                <a:latin typeface="Trebuchet MS" panose="020B0603020202020204" pitchFamily="34" charset="0"/>
                <a:cs typeface="Trebuchet MS"/>
              </a:rPr>
              <a:t> </a:t>
            </a:r>
            <a:r>
              <a:rPr lang="en-US" sz="1600" spc="55">
                <a:latin typeface="Trebuchet MS" panose="020B0603020202020204" pitchFamily="34" charset="0"/>
                <a:cs typeface="Trebuchet MS"/>
              </a:rPr>
              <a:t>dependents.</a:t>
            </a:r>
            <a:endParaRPr lang="en-US" sz="1600">
              <a:latin typeface="Trebuchet MS" panose="020B0603020202020204" pitchFamily="34" charset="0"/>
              <a:cs typeface="Trebuchet MS"/>
            </a:endParaRPr>
          </a:p>
        </p:txBody>
      </p:sp>
      <p:pic>
        <p:nvPicPr>
          <p:cNvPr id="6" name="Picture 5" descr="Family with baby">
            <a:extLst>
              <a:ext uri="{FF2B5EF4-FFF2-40B4-BE49-F238E27FC236}">
                <a16:creationId xmlns:a16="http://schemas.microsoft.com/office/drawing/2014/main" id="{14F99C74-8CDD-86EC-338A-4B17992DE3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30065" y="1714500"/>
            <a:ext cx="4473678" cy="3429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7252"/>
    </mc:Choice>
    <mc:Fallback>
      <p:transition spd="slow" advTm="27252"/>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77569" y="3237621"/>
            <a:ext cx="10436862" cy="566822"/>
          </a:xfrm>
          <a:prstGeom prst="rect">
            <a:avLst/>
          </a:prstGeom>
        </p:spPr>
        <p:txBody>
          <a:bodyPr vert="horz" wrap="square" lIns="0" tIns="12700" rIns="0" bIns="0" rtlCol="0">
            <a:spAutoFit/>
          </a:bodyPr>
          <a:lstStyle/>
          <a:p>
            <a:pPr marL="12700" algn="l">
              <a:lnSpc>
                <a:spcPct val="100000"/>
              </a:lnSpc>
              <a:spcBef>
                <a:spcPts val="100"/>
              </a:spcBef>
            </a:pPr>
            <a:r>
              <a:rPr b="1">
                <a:solidFill>
                  <a:srgbClr val="FFFFFF"/>
                </a:solidFill>
                <a:latin typeface="Trebuchet MS" panose="020B0603020202020204" pitchFamily="34" charset="0"/>
              </a:rPr>
              <a:t>202</a:t>
            </a:r>
            <a:r>
              <a:rPr lang="en-US" b="1">
                <a:solidFill>
                  <a:srgbClr val="FFFFFF"/>
                </a:solidFill>
                <a:latin typeface="Trebuchet MS" panose="020B0603020202020204" pitchFamily="34" charset="0"/>
              </a:rPr>
              <a:t>7</a:t>
            </a:r>
            <a:r>
              <a:rPr b="1">
                <a:solidFill>
                  <a:srgbClr val="FFFFFF"/>
                </a:solidFill>
                <a:latin typeface="Trebuchet MS" panose="020B0603020202020204" pitchFamily="34" charset="0"/>
              </a:rPr>
              <a:t> </a:t>
            </a:r>
            <a:r>
              <a:rPr b="1" spc="-20">
                <a:solidFill>
                  <a:srgbClr val="FFFFFF"/>
                </a:solidFill>
                <a:latin typeface="Trebuchet MS" panose="020B0603020202020204" pitchFamily="34" charset="0"/>
              </a:rPr>
              <a:t>Medical </a:t>
            </a:r>
            <a:r>
              <a:rPr b="1" spc="-15">
                <a:solidFill>
                  <a:srgbClr val="FFFFFF"/>
                </a:solidFill>
                <a:latin typeface="Trebuchet MS" panose="020B0603020202020204" pitchFamily="34" charset="0"/>
              </a:rPr>
              <a:t>and </a:t>
            </a:r>
            <a:r>
              <a:rPr b="1" spc="-35">
                <a:solidFill>
                  <a:srgbClr val="FFFFFF"/>
                </a:solidFill>
                <a:latin typeface="Trebuchet MS" panose="020B0603020202020204" pitchFamily="34" charset="0"/>
              </a:rPr>
              <a:t>Prescription</a:t>
            </a:r>
            <a:r>
              <a:rPr b="1" spc="-5">
                <a:solidFill>
                  <a:srgbClr val="FFFFFF"/>
                </a:solidFill>
                <a:latin typeface="Trebuchet MS" panose="020B0603020202020204" pitchFamily="34" charset="0"/>
              </a:rPr>
              <a:t> </a:t>
            </a:r>
            <a:r>
              <a:rPr b="1" spc="-25">
                <a:solidFill>
                  <a:srgbClr val="FFFFFF"/>
                </a:solidFill>
                <a:latin typeface="Trebuchet MS" panose="020B0603020202020204" pitchFamily="34" charset="0"/>
              </a:rPr>
              <a:t>Benefits</a:t>
            </a:r>
          </a:p>
        </p:txBody>
      </p:sp>
      <p:sp>
        <p:nvSpPr>
          <p:cNvPr id="3" name="object 3"/>
          <p:cNvSpPr/>
          <p:nvPr/>
        </p:nvSpPr>
        <p:spPr>
          <a:xfrm>
            <a:off x="7703819" y="341376"/>
            <a:ext cx="3755135" cy="822959"/>
          </a:xfrm>
          <a:prstGeom prst="rect">
            <a:avLst/>
          </a:prstGeom>
          <a:blipFill>
            <a:blip r:embed="rId3" cstate="print"/>
            <a:stretch>
              <a:fillRect/>
            </a:stretch>
          </a:blipFill>
        </p:spPr>
        <p:txBody>
          <a:bodyPr wrap="square" lIns="0" tIns="0" rIns="0" bIns="0" rtlCol="0"/>
          <a:lstStyle/>
          <a:p>
            <a:endParaRPr/>
          </a:p>
        </p:txBody>
      </p:sp>
      <p:sp>
        <p:nvSpPr>
          <p:cNvPr id="5" name="object 2">
            <a:extLst>
              <a:ext uri="{FF2B5EF4-FFF2-40B4-BE49-F238E27FC236}">
                <a16:creationId xmlns:a16="http://schemas.microsoft.com/office/drawing/2014/main" id="{83925F37-A4EE-90D9-DE14-26F15CA0A743}"/>
              </a:ext>
            </a:extLst>
          </p:cNvPr>
          <p:cNvSpPr txBox="1"/>
          <p:nvPr/>
        </p:nvSpPr>
        <p:spPr>
          <a:xfrm>
            <a:off x="877569" y="2916379"/>
            <a:ext cx="5988347" cy="321242"/>
          </a:xfrm>
          <a:prstGeom prst="rect">
            <a:avLst/>
          </a:prstGeom>
        </p:spPr>
        <p:txBody>
          <a:bodyPr vert="horz" wrap="square" lIns="0" tIns="13335" rIns="0" bIns="0" rtlCol="0">
            <a:spAutoFit/>
          </a:bodyPr>
          <a:lstStyle/>
          <a:p>
            <a:pPr marL="12700">
              <a:lnSpc>
                <a:spcPct val="100000"/>
              </a:lnSpc>
              <a:spcBef>
                <a:spcPts val="105"/>
              </a:spcBef>
            </a:pPr>
            <a:r>
              <a:rPr sz="2000" spc="15">
                <a:latin typeface="Trebuchet MS"/>
                <a:cs typeface="Trebuchet MS"/>
              </a:rPr>
              <a:t>Benefits</a:t>
            </a:r>
            <a:r>
              <a:rPr sz="2000" spc="-100">
                <a:latin typeface="Trebuchet MS"/>
                <a:cs typeface="Trebuchet MS"/>
              </a:rPr>
              <a:t> </a:t>
            </a:r>
            <a:r>
              <a:rPr sz="2000" spc="30">
                <a:latin typeface="Trebuchet MS"/>
                <a:cs typeface="Trebuchet MS"/>
              </a:rPr>
              <a:t>202</a:t>
            </a:r>
            <a:r>
              <a:rPr lang="en-US" sz="2000" spc="30">
                <a:latin typeface="Trebuchet MS"/>
                <a:cs typeface="Trebuchet MS"/>
              </a:rPr>
              <a:t>7</a:t>
            </a:r>
            <a:r>
              <a:rPr sz="2000" spc="-105">
                <a:latin typeface="Trebuchet MS"/>
                <a:cs typeface="Trebuchet MS"/>
              </a:rPr>
              <a:t> </a:t>
            </a:r>
            <a:r>
              <a:rPr sz="2000" spc="50">
                <a:latin typeface="Trebuchet MS"/>
                <a:cs typeface="Trebuchet MS"/>
              </a:rPr>
              <a:t>Annual</a:t>
            </a:r>
            <a:r>
              <a:rPr sz="2000" spc="-114">
                <a:latin typeface="Trebuchet MS"/>
                <a:cs typeface="Trebuchet MS"/>
              </a:rPr>
              <a:t> </a:t>
            </a:r>
            <a:r>
              <a:rPr sz="2000" spc="20">
                <a:latin typeface="Trebuchet MS"/>
                <a:cs typeface="Trebuchet MS"/>
              </a:rPr>
              <a:t>Enrollment</a:t>
            </a:r>
            <a:endParaRPr sz="2000">
              <a:latin typeface="Trebuchet MS"/>
              <a:cs typeface="Trebuchet MS"/>
            </a:endParaRPr>
          </a:p>
        </p:txBody>
      </p:sp>
    </p:spTree>
  </p:cSld>
  <p:clrMapOvr>
    <a:masterClrMapping/>
  </p:clrMapOvr>
  <mc:AlternateContent xmlns:mc="http://schemas.openxmlformats.org/markup-compatibility/2006">
    <mc:Choice xmlns:p14="http://schemas.microsoft.com/office/powerpoint/2010/main" Requires="p14">
      <p:transition spd="slow" p14:dur="2000" advTm="5567"/>
    </mc:Choice>
    <mc:Fallback>
      <p:transition spd="slow" advTm="5567"/>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85632" y="290070"/>
            <a:ext cx="5010150" cy="574040"/>
          </a:xfrm>
          <a:prstGeom prst="rect">
            <a:avLst/>
          </a:prstGeom>
        </p:spPr>
        <p:txBody>
          <a:bodyPr vert="horz" wrap="square" lIns="0" tIns="12700" rIns="0" bIns="0" rtlCol="0">
            <a:spAutoFit/>
          </a:bodyPr>
          <a:lstStyle/>
          <a:p>
            <a:pPr marL="12700">
              <a:lnSpc>
                <a:spcPct val="100000"/>
              </a:lnSpc>
              <a:spcBef>
                <a:spcPts val="100"/>
              </a:spcBef>
            </a:pPr>
            <a:r>
              <a:rPr b="1" spc="114">
                <a:latin typeface="Trebuchet MS"/>
                <a:cs typeface="Trebuchet MS"/>
              </a:rPr>
              <a:t>Medical </a:t>
            </a:r>
            <a:r>
              <a:rPr b="1" spc="65">
                <a:latin typeface="Trebuchet MS"/>
                <a:cs typeface="Trebuchet MS"/>
              </a:rPr>
              <a:t>Plan</a:t>
            </a:r>
            <a:r>
              <a:rPr b="1" spc="-565">
                <a:latin typeface="Trebuchet MS"/>
                <a:cs typeface="Trebuchet MS"/>
              </a:rPr>
              <a:t> </a:t>
            </a:r>
            <a:r>
              <a:rPr b="1" spc="120">
                <a:latin typeface="Trebuchet MS"/>
                <a:cs typeface="Trebuchet MS"/>
              </a:rPr>
              <a:t>Summary</a:t>
            </a:r>
          </a:p>
        </p:txBody>
      </p:sp>
      <p:sp>
        <p:nvSpPr>
          <p:cNvPr id="3" name="object 3"/>
          <p:cNvSpPr txBox="1"/>
          <p:nvPr/>
        </p:nvSpPr>
        <p:spPr>
          <a:xfrm>
            <a:off x="685632" y="1033364"/>
            <a:ext cx="8017512" cy="579646"/>
          </a:xfrm>
          <a:prstGeom prst="rect">
            <a:avLst/>
          </a:prstGeom>
        </p:spPr>
        <p:txBody>
          <a:bodyPr vert="horz" wrap="square" lIns="0" tIns="12700" rIns="0" bIns="0" rtlCol="0">
            <a:spAutoFit/>
          </a:bodyPr>
          <a:lstStyle/>
          <a:p>
            <a:pPr marL="299085" indent="-287020">
              <a:lnSpc>
                <a:spcPct val="100000"/>
              </a:lnSpc>
              <a:spcBef>
                <a:spcPts val="100"/>
              </a:spcBef>
              <a:buClr>
                <a:srgbClr val="C78B2A"/>
              </a:buClr>
              <a:buSzPct val="108333"/>
              <a:buFont typeface="Wingdings"/>
              <a:buChar char=""/>
              <a:tabLst>
                <a:tab pos="299085" algn="l"/>
                <a:tab pos="299720" algn="l"/>
              </a:tabLst>
            </a:pPr>
            <a:r>
              <a:rPr lang="en-US" sz="1800" spc="25">
                <a:latin typeface="Trebuchet MS" panose="020B0603020202020204" pitchFamily="34" charset="0"/>
                <a:cs typeface="Trebuchet MS"/>
              </a:rPr>
              <a:t>Springpoint</a:t>
            </a:r>
            <a:r>
              <a:rPr lang="en-US" sz="1800" spc="-85">
                <a:latin typeface="Trebuchet MS" panose="020B0603020202020204" pitchFamily="34" charset="0"/>
                <a:cs typeface="Trebuchet MS"/>
              </a:rPr>
              <a:t> </a:t>
            </a:r>
            <a:r>
              <a:rPr lang="en-US" sz="1800">
                <a:latin typeface="Trebuchet MS" panose="020B0603020202020204" pitchFamily="34" charset="0"/>
                <a:cs typeface="Trebuchet MS"/>
              </a:rPr>
              <a:t>offers</a:t>
            </a:r>
            <a:r>
              <a:rPr lang="en-US" sz="1800" spc="-90">
                <a:latin typeface="Trebuchet MS" panose="020B0603020202020204" pitchFamily="34" charset="0"/>
                <a:cs typeface="Trebuchet MS"/>
              </a:rPr>
              <a:t> </a:t>
            </a:r>
            <a:r>
              <a:rPr lang="en-US" sz="1800" spc="-30">
                <a:latin typeface="Trebuchet MS" panose="020B0603020202020204" pitchFamily="34" charset="0"/>
                <a:cs typeface="Trebuchet MS"/>
              </a:rPr>
              <a:t>2</a:t>
            </a:r>
            <a:r>
              <a:rPr lang="en-US" sz="1800" spc="-75">
                <a:latin typeface="Trebuchet MS" panose="020B0603020202020204" pitchFamily="34" charset="0"/>
                <a:cs typeface="Trebuchet MS"/>
              </a:rPr>
              <a:t> </a:t>
            </a:r>
            <a:r>
              <a:rPr lang="en-US" sz="1800" spc="30">
                <a:latin typeface="Trebuchet MS" panose="020B0603020202020204" pitchFamily="34" charset="0"/>
                <a:cs typeface="Trebuchet MS"/>
              </a:rPr>
              <a:t>medical</a:t>
            </a:r>
            <a:r>
              <a:rPr lang="en-US" sz="1800" spc="-75">
                <a:latin typeface="Trebuchet MS" panose="020B0603020202020204" pitchFamily="34" charset="0"/>
                <a:cs typeface="Trebuchet MS"/>
              </a:rPr>
              <a:t> </a:t>
            </a:r>
            <a:r>
              <a:rPr lang="en-US" sz="1800" spc="25">
                <a:latin typeface="Trebuchet MS" panose="020B0603020202020204" pitchFamily="34" charset="0"/>
                <a:cs typeface="Trebuchet MS"/>
              </a:rPr>
              <a:t>plan</a:t>
            </a:r>
            <a:r>
              <a:rPr lang="en-US" sz="1800" spc="-105">
                <a:latin typeface="Trebuchet MS" panose="020B0603020202020204" pitchFamily="34" charset="0"/>
                <a:cs typeface="Trebuchet MS"/>
              </a:rPr>
              <a:t> </a:t>
            </a:r>
            <a:r>
              <a:rPr lang="en-US" sz="1800" spc="25">
                <a:latin typeface="Trebuchet MS" panose="020B0603020202020204" pitchFamily="34" charset="0"/>
                <a:cs typeface="Trebuchet MS"/>
              </a:rPr>
              <a:t>options</a:t>
            </a:r>
            <a:r>
              <a:rPr lang="en-US" sz="1800" spc="-85">
                <a:latin typeface="Trebuchet MS" panose="020B0603020202020204" pitchFamily="34" charset="0"/>
                <a:cs typeface="Trebuchet MS"/>
              </a:rPr>
              <a:t> </a:t>
            </a:r>
            <a:r>
              <a:rPr lang="en-US" sz="1800" spc="10">
                <a:latin typeface="Trebuchet MS" panose="020B0603020202020204" pitchFamily="34" charset="0"/>
                <a:cs typeface="Trebuchet MS"/>
              </a:rPr>
              <a:t>administered</a:t>
            </a:r>
            <a:r>
              <a:rPr lang="en-US" sz="1800" spc="-55">
                <a:latin typeface="Trebuchet MS" panose="020B0603020202020204" pitchFamily="34" charset="0"/>
                <a:cs typeface="Trebuchet MS"/>
              </a:rPr>
              <a:t> </a:t>
            </a:r>
            <a:r>
              <a:rPr lang="en-US" sz="1800" spc="90">
                <a:latin typeface="Trebuchet MS" panose="020B0603020202020204" pitchFamily="34" charset="0"/>
                <a:cs typeface="Trebuchet MS"/>
              </a:rPr>
              <a:t>by</a:t>
            </a:r>
            <a:r>
              <a:rPr lang="en-US" sz="1800" spc="-70">
                <a:latin typeface="Trebuchet MS" panose="020B0603020202020204" pitchFamily="34" charset="0"/>
                <a:cs typeface="Trebuchet MS"/>
              </a:rPr>
              <a:t> </a:t>
            </a:r>
            <a:r>
              <a:rPr lang="en-US" sz="1800" b="1" u="sng" spc="30">
                <a:solidFill>
                  <a:srgbClr val="425223"/>
                </a:solidFill>
                <a:latin typeface="Trebuchet MS" panose="020B0603020202020204" pitchFamily="34" charset="0"/>
                <a:cs typeface="Trebuchet MS"/>
              </a:rPr>
              <a:t>Aetna</a:t>
            </a:r>
            <a:r>
              <a:rPr lang="en-US" sz="1800" spc="30">
                <a:solidFill>
                  <a:srgbClr val="425223"/>
                </a:solidFill>
                <a:latin typeface="Trebuchet MS" panose="020B0603020202020204" pitchFamily="34" charset="0"/>
                <a:cs typeface="Trebuchet MS"/>
              </a:rPr>
              <a:t>. </a:t>
            </a:r>
          </a:p>
          <a:p>
            <a:pPr marL="299085" indent="-287020">
              <a:lnSpc>
                <a:spcPct val="100000"/>
              </a:lnSpc>
              <a:spcBef>
                <a:spcPts val="100"/>
              </a:spcBef>
              <a:buClr>
                <a:srgbClr val="C78B2A"/>
              </a:buClr>
              <a:buSzPct val="108333"/>
              <a:buFont typeface="Wingdings"/>
              <a:buChar char=""/>
              <a:tabLst>
                <a:tab pos="299085" algn="l"/>
                <a:tab pos="299720" algn="l"/>
              </a:tabLst>
            </a:pPr>
            <a:r>
              <a:rPr lang="en-US" b="1" spc="30">
                <a:solidFill>
                  <a:srgbClr val="425223"/>
                </a:solidFill>
                <a:latin typeface="Trebuchet MS" panose="020B0603020202020204" pitchFamily="34" charset="0"/>
                <a:cs typeface="Trebuchet MS"/>
              </a:rPr>
              <a:t>There</a:t>
            </a:r>
            <a:r>
              <a:rPr lang="en-US" spc="30">
                <a:latin typeface="Trebuchet MS" panose="020B0603020202020204" pitchFamily="34" charset="0"/>
                <a:cs typeface="Trebuchet MS"/>
              </a:rPr>
              <a:t> are</a:t>
            </a:r>
            <a:r>
              <a:rPr lang="en-US" spc="30">
                <a:solidFill>
                  <a:srgbClr val="425223"/>
                </a:solidFill>
                <a:latin typeface="Trebuchet MS" panose="020B0603020202020204" pitchFamily="34" charset="0"/>
                <a:cs typeface="Trebuchet MS"/>
              </a:rPr>
              <a:t> </a:t>
            </a:r>
            <a:r>
              <a:rPr lang="en-US" b="1" u="sng" spc="30">
                <a:solidFill>
                  <a:srgbClr val="425223"/>
                </a:solidFill>
                <a:latin typeface="Trebuchet MS" panose="020B0603020202020204" pitchFamily="34" charset="0"/>
                <a:cs typeface="Trebuchet MS"/>
              </a:rPr>
              <a:t>NO</a:t>
            </a:r>
            <a:r>
              <a:rPr lang="en-US" spc="30">
                <a:solidFill>
                  <a:srgbClr val="425223"/>
                </a:solidFill>
                <a:latin typeface="Trebuchet MS" panose="020B0603020202020204" pitchFamily="34" charset="0"/>
                <a:cs typeface="Trebuchet MS"/>
              </a:rPr>
              <a:t> </a:t>
            </a:r>
            <a:r>
              <a:rPr lang="en-US" spc="30">
                <a:latin typeface="Trebuchet MS" panose="020B0603020202020204" pitchFamily="34" charset="0"/>
                <a:cs typeface="Trebuchet MS"/>
              </a:rPr>
              <a:t>plan design changes for </a:t>
            </a:r>
            <a:r>
              <a:rPr lang="en-US" spc="30">
                <a:solidFill>
                  <a:srgbClr val="425223"/>
                </a:solidFill>
                <a:latin typeface="Trebuchet MS" panose="020B0603020202020204" pitchFamily="34" charset="0"/>
                <a:cs typeface="Trebuchet MS"/>
              </a:rPr>
              <a:t>2027. </a:t>
            </a:r>
            <a:endParaRPr lang="en-US" sz="1800">
              <a:solidFill>
                <a:srgbClr val="425223"/>
              </a:solidFill>
              <a:latin typeface="Trebuchet MS" panose="020B0603020202020204" pitchFamily="34" charset="0"/>
              <a:cs typeface="Trebuchet MS"/>
            </a:endParaRPr>
          </a:p>
        </p:txBody>
      </p:sp>
      <p:sp>
        <p:nvSpPr>
          <p:cNvPr id="4" name="object 4"/>
          <p:cNvSpPr txBox="1"/>
          <p:nvPr/>
        </p:nvSpPr>
        <p:spPr>
          <a:xfrm>
            <a:off x="685632" y="6307737"/>
            <a:ext cx="8915568" cy="258404"/>
          </a:xfrm>
          <a:prstGeom prst="rect">
            <a:avLst/>
          </a:prstGeom>
        </p:spPr>
        <p:txBody>
          <a:bodyPr vert="horz" wrap="square" lIns="0" tIns="12065" rIns="0" bIns="0" rtlCol="0">
            <a:spAutoFit/>
          </a:bodyPr>
          <a:lstStyle/>
          <a:p>
            <a:pPr marL="12700">
              <a:lnSpc>
                <a:spcPct val="100000"/>
              </a:lnSpc>
              <a:spcBef>
                <a:spcPts val="95"/>
              </a:spcBef>
            </a:pPr>
            <a:r>
              <a:rPr sz="800" spc="-55">
                <a:latin typeface="Trebuchet MS"/>
                <a:cs typeface="Trebuchet MS"/>
              </a:rPr>
              <a:t>* </a:t>
            </a:r>
            <a:r>
              <a:rPr sz="800" spc="-10">
                <a:latin typeface="Trebuchet MS"/>
                <a:cs typeface="Trebuchet MS"/>
              </a:rPr>
              <a:t>After</a:t>
            </a:r>
            <a:r>
              <a:rPr sz="800" spc="-55">
                <a:latin typeface="Trebuchet MS"/>
                <a:cs typeface="Trebuchet MS"/>
              </a:rPr>
              <a:t> </a:t>
            </a:r>
            <a:r>
              <a:rPr sz="800" spc="15">
                <a:latin typeface="Trebuchet MS"/>
                <a:cs typeface="Trebuchet MS"/>
              </a:rPr>
              <a:t>deductible</a:t>
            </a:r>
            <a:endParaRPr lang="en-US" sz="800" spc="15">
              <a:latin typeface="Trebuchet MS"/>
              <a:cs typeface="Trebuchet MS"/>
            </a:endParaRPr>
          </a:p>
          <a:p>
            <a:pPr marL="12700">
              <a:lnSpc>
                <a:spcPct val="100000"/>
              </a:lnSpc>
            </a:pPr>
            <a:r>
              <a:rPr lang="en-US" sz="800" spc="85">
                <a:latin typeface="Trebuchet MS"/>
                <a:cs typeface="Trebuchet MS"/>
              </a:rPr>
              <a:t>Please note</a:t>
            </a:r>
            <a:r>
              <a:rPr sz="800" spc="25">
                <a:latin typeface="Trebuchet MS"/>
                <a:cs typeface="Trebuchet MS"/>
              </a:rPr>
              <a:t>:</a:t>
            </a:r>
            <a:r>
              <a:rPr sz="800" spc="-50">
                <a:latin typeface="Trebuchet MS"/>
                <a:cs typeface="Trebuchet MS"/>
              </a:rPr>
              <a:t> </a:t>
            </a:r>
            <a:r>
              <a:rPr sz="800" spc="15">
                <a:latin typeface="Trebuchet MS"/>
                <a:cs typeface="Trebuchet MS"/>
              </a:rPr>
              <a:t>Out-of-Pocket</a:t>
            </a:r>
            <a:r>
              <a:rPr sz="800" spc="25">
                <a:latin typeface="Trebuchet MS"/>
                <a:cs typeface="Trebuchet MS"/>
              </a:rPr>
              <a:t> </a:t>
            </a:r>
            <a:r>
              <a:rPr sz="800" spc="40">
                <a:latin typeface="Trebuchet MS"/>
                <a:cs typeface="Trebuchet MS"/>
              </a:rPr>
              <a:t>Maximum</a:t>
            </a:r>
            <a:r>
              <a:rPr sz="800" spc="-15">
                <a:latin typeface="Trebuchet MS"/>
                <a:cs typeface="Trebuchet MS"/>
              </a:rPr>
              <a:t> </a:t>
            </a:r>
            <a:r>
              <a:rPr sz="800" spc="15">
                <a:latin typeface="Trebuchet MS"/>
                <a:cs typeface="Trebuchet MS"/>
              </a:rPr>
              <a:t>includes</a:t>
            </a:r>
            <a:r>
              <a:rPr sz="800" spc="10">
                <a:latin typeface="Trebuchet MS"/>
                <a:cs typeface="Trebuchet MS"/>
              </a:rPr>
              <a:t> </a:t>
            </a:r>
            <a:r>
              <a:rPr sz="800" spc="-5">
                <a:latin typeface="Trebuchet MS"/>
                <a:cs typeface="Trebuchet MS"/>
              </a:rPr>
              <a:t>deductible,</a:t>
            </a:r>
            <a:r>
              <a:rPr sz="800" spc="25">
                <a:latin typeface="Trebuchet MS"/>
                <a:cs typeface="Trebuchet MS"/>
              </a:rPr>
              <a:t> </a:t>
            </a:r>
            <a:r>
              <a:rPr sz="800" spc="5">
                <a:latin typeface="Trebuchet MS"/>
                <a:cs typeface="Trebuchet MS"/>
              </a:rPr>
              <a:t>coinsurance,</a:t>
            </a:r>
            <a:r>
              <a:rPr sz="800" spc="-5">
                <a:latin typeface="Trebuchet MS"/>
                <a:cs typeface="Trebuchet MS"/>
              </a:rPr>
              <a:t> </a:t>
            </a:r>
            <a:r>
              <a:rPr sz="800" spc="30">
                <a:latin typeface="Trebuchet MS"/>
                <a:cs typeface="Trebuchet MS"/>
              </a:rPr>
              <a:t>and</a:t>
            </a:r>
            <a:r>
              <a:rPr sz="800" spc="-30">
                <a:latin typeface="Trebuchet MS"/>
                <a:cs typeface="Trebuchet MS"/>
              </a:rPr>
              <a:t> </a:t>
            </a:r>
            <a:r>
              <a:rPr sz="800" spc="45">
                <a:latin typeface="Trebuchet MS"/>
                <a:cs typeface="Trebuchet MS"/>
              </a:rPr>
              <a:t>copays</a:t>
            </a:r>
            <a:r>
              <a:rPr sz="800" spc="-45">
                <a:latin typeface="Trebuchet MS"/>
                <a:cs typeface="Trebuchet MS"/>
              </a:rPr>
              <a:t> </a:t>
            </a:r>
            <a:r>
              <a:rPr sz="800" spc="-20">
                <a:latin typeface="Trebuchet MS"/>
                <a:cs typeface="Trebuchet MS"/>
              </a:rPr>
              <a:t>for</a:t>
            </a:r>
            <a:r>
              <a:rPr sz="800" spc="-35">
                <a:latin typeface="Trebuchet MS"/>
                <a:cs typeface="Trebuchet MS"/>
              </a:rPr>
              <a:t> </a:t>
            </a:r>
            <a:r>
              <a:rPr sz="800" spc="10">
                <a:latin typeface="Trebuchet MS"/>
                <a:cs typeface="Trebuchet MS"/>
              </a:rPr>
              <a:t>medical </a:t>
            </a:r>
            <a:r>
              <a:rPr sz="800" spc="30">
                <a:latin typeface="Trebuchet MS"/>
                <a:cs typeface="Trebuchet MS"/>
              </a:rPr>
              <a:t>and</a:t>
            </a:r>
            <a:r>
              <a:rPr sz="800" spc="-40">
                <a:latin typeface="Trebuchet MS"/>
                <a:cs typeface="Trebuchet MS"/>
              </a:rPr>
              <a:t> </a:t>
            </a:r>
            <a:r>
              <a:rPr sz="800" spc="-5">
                <a:latin typeface="Trebuchet MS"/>
                <a:cs typeface="Trebuchet MS"/>
              </a:rPr>
              <a:t>prescription</a:t>
            </a:r>
            <a:r>
              <a:rPr sz="800" spc="10">
                <a:latin typeface="Trebuchet MS"/>
                <a:cs typeface="Trebuchet MS"/>
              </a:rPr>
              <a:t> </a:t>
            </a:r>
            <a:r>
              <a:rPr sz="800" spc="-25">
                <a:latin typeface="Trebuchet MS"/>
                <a:cs typeface="Trebuchet MS"/>
              </a:rPr>
              <a:t>benefits.</a:t>
            </a:r>
            <a:endParaRPr sz="800">
              <a:latin typeface="Trebuchet MS"/>
              <a:cs typeface="Trebuchet MS"/>
            </a:endParaRPr>
          </a:p>
        </p:txBody>
      </p:sp>
      <p:graphicFrame>
        <p:nvGraphicFramePr>
          <p:cNvPr id="5" name="object 5"/>
          <p:cNvGraphicFramePr>
            <a:graphicFrameLocks noGrp="1"/>
          </p:cNvGraphicFramePr>
          <p:nvPr>
            <p:extLst>
              <p:ext uri="{D42A27DB-BD31-4B8C-83A1-F6EECF244321}">
                <p14:modId xmlns:p14="http://schemas.microsoft.com/office/powerpoint/2010/main" val="1855780211"/>
              </p:ext>
            </p:extLst>
          </p:nvPr>
        </p:nvGraphicFramePr>
        <p:xfrm>
          <a:off x="381000" y="1886904"/>
          <a:ext cx="11429999" cy="3873044"/>
        </p:xfrm>
        <a:graphic>
          <a:graphicData uri="http://schemas.openxmlformats.org/drawingml/2006/table">
            <a:tbl>
              <a:tblPr firstRow="1" bandRow="1">
                <a:tableStyleId>{2D5ABB26-0587-4C30-8999-92F81FD0307C}</a:tableStyleId>
              </a:tblPr>
              <a:tblGrid>
                <a:gridCol w="3534276">
                  <a:extLst>
                    <a:ext uri="{9D8B030D-6E8A-4147-A177-3AD203B41FA5}">
                      <a16:colId xmlns:a16="http://schemas.microsoft.com/office/drawing/2014/main" val="20000"/>
                    </a:ext>
                  </a:extLst>
                </a:gridCol>
                <a:gridCol w="1988679">
                  <a:extLst>
                    <a:ext uri="{9D8B030D-6E8A-4147-A177-3AD203B41FA5}">
                      <a16:colId xmlns:a16="http://schemas.microsoft.com/office/drawing/2014/main" val="20001"/>
                    </a:ext>
                  </a:extLst>
                </a:gridCol>
                <a:gridCol w="2063447">
                  <a:extLst>
                    <a:ext uri="{9D8B030D-6E8A-4147-A177-3AD203B41FA5}">
                      <a16:colId xmlns:a16="http://schemas.microsoft.com/office/drawing/2014/main" val="20002"/>
                    </a:ext>
                  </a:extLst>
                </a:gridCol>
                <a:gridCol w="1759720">
                  <a:extLst>
                    <a:ext uri="{9D8B030D-6E8A-4147-A177-3AD203B41FA5}">
                      <a16:colId xmlns:a16="http://schemas.microsoft.com/office/drawing/2014/main" val="20003"/>
                    </a:ext>
                  </a:extLst>
                </a:gridCol>
                <a:gridCol w="2083877">
                  <a:extLst>
                    <a:ext uri="{9D8B030D-6E8A-4147-A177-3AD203B41FA5}">
                      <a16:colId xmlns:a16="http://schemas.microsoft.com/office/drawing/2014/main" val="20004"/>
                    </a:ext>
                  </a:extLst>
                </a:gridCol>
              </a:tblGrid>
              <a:tr h="319990">
                <a:tc>
                  <a:txBody>
                    <a:bodyPr/>
                    <a:lstStyle/>
                    <a:p>
                      <a:pPr>
                        <a:lnSpc>
                          <a:spcPct val="100000"/>
                        </a:lnSpc>
                      </a:pPr>
                      <a:endParaRPr sz="1400">
                        <a:latin typeface="Trebuchet MS" panose="020B0603020202020204" pitchFamily="34" charset="0"/>
                        <a:cs typeface="Times New Roman"/>
                      </a:endParaRPr>
                    </a:p>
                  </a:txBody>
                  <a:tcPr marL="0" marR="0" marT="0" marB="0">
                    <a:lnL w="12700">
                      <a:solidFill>
                        <a:srgbClr val="FFFFFF"/>
                      </a:solidFill>
                      <a:prstDash val="solid"/>
                    </a:lnL>
                    <a:lnR w="9525">
                      <a:solidFill>
                        <a:srgbClr val="FFFFFF"/>
                      </a:solidFill>
                      <a:prstDash val="solid"/>
                    </a:lnR>
                    <a:lnT w="9525">
                      <a:solidFill>
                        <a:srgbClr val="FFFFFF"/>
                      </a:solidFill>
                      <a:prstDash val="solid"/>
                    </a:lnT>
                    <a:lnB w="6350">
                      <a:solidFill>
                        <a:srgbClr val="C68A2A"/>
                      </a:solidFill>
                      <a:prstDash val="solid"/>
                    </a:lnB>
                  </a:tcPr>
                </a:tc>
                <a:tc gridSpan="2">
                  <a:txBody>
                    <a:bodyPr/>
                    <a:lstStyle/>
                    <a:p>
                      <a:pPr marL="986155">
                        <a:lnSpc>
                          <a:spcPct val="100000"/>
                        </a:lnSpc>
                        <a:spcBef>
                          <a:spcPts val="375"/>
                        </a:spcBef>
                      </a:pPr>
                      <a:r>
                        <a:rPr sz="1400" b="1" spc="145">
                          <a:solidFill>
                            <a:srgbClr val="C68A2A"/>
                          </a:solidFill>
                          <a:latin typeface="Trebuchet MS" panose="020B0603020202020204" pitchFamily="34" charset="0"/>
                          <a:cs typeface="Book Antiqua"/>
                        </a:rPr>
                        <a:t>OPTION </a:t>
                      </a:r>
                      <a:r>
                        <a:rPr sz="1400" b="1" spc="-25">
                          <a:solidFill>
                            <a:srgbClr val="C68A2A"/>
                          </a:solidFill>
                          <a:latin typeface="Trebuchet MS" panose="020B0603020202020204" pitchFamily="34" charset="0"/>
                          <a:cs typeface="Book Antiqua"/>
                        </a:rPr>
                        <a:t>1:</a:t>
                      </a:r>
                      <a:r>
                        <a:rPr sz="1400" b="1" spc="-114">
                          <a:solidFill>
                            <a:srgbClr val="C68A2A"/>
                          </a:solidFill>
                          <a:latin typeface="Trebuchet MS" panose="020B0603020202020204" pitchFamily="34" charset="0"/>
                          <a:cs typeface="Book Antiqua"/>
                        </a:rPr>
                        <a:t> </a:t>
                      </a:r>
                      <a:r>
                        <a:rPr sz="1450" b="1" i="1" spc="140">
                          <a:solidFill>
                            <a:srgbClr val="425223"/>
                          </a:solidFill>
                          <a:latin typeface="Trebuchet MS" panose="020B0603020202020204" pitchFamily="34" charset="0"/>
                          <a:cs typeface="Book Antiqua"/>
                        </a:rPr>
                        <a:t>Core</a:t>
                      </a:r>
                      <a:endParaRPr sz="1450">
                        <a:latin typeface="Trebuchet MS" panose="020B0603020202020204" pitchFamily="34" charset="0"/>
                        <a:cs typeface="Book Antiqua"/>
                      </a:endParaRPr>
                    </a:p>
                  </a:txBody>
                  <a:tcPr marL="0" marR="0" marT="47625" marB="0">
                    <a:lnL w="9525">
                      <a:solidFill>
                        <a:srgbClr val="FFFFFF"/>
                      </a:solidFill>
                      <a:prstDash val="solid"/>
                    </a:lnL>
                    <a:lnT w="9525">
                      <a:solidFill>
                        <a:srgbClr val="FFFFFF"/>
                      </a:solidFill>
                      <a:prstDash val="solid"/>
                    </a:lnT>
                    <a:lnB w="6350">
                      <a:solidFill>
                        <a:srgbClr val="C68A2A"/>
                      </a:solidFill>
                      <a:prstDash val="solid"/>
                    </a:lnB>
                  </a:tcPr>
                </a:tc>
                <a:tc hMerge="1">
                  <a:txBody>
                    <a:bodyPr/>
                    <a:lstStyle/>
                    <a:p>
                      <a:endParaRPr/>
                    </a:p>
                  </a:txBody>
                  <a:tcPr marL="0" marR="0" marT="0" marB="0"/>
                </a:tc>
                <a:tc gridSpan="2">
                  <a:txBody>
                    <a:bodyPr/>
                    <a:lstStyle/>
                    <a:p>
                      <a:pPr marL="986790">
                        <a:lnSpc>
                          <a:spcPct val="100000"/>
                        </a:lnSpc>
                        <a:spcBef>
                          <a:spcPts val="375"/>
                        </a:spcBef>
                      </a:pPr>
                      <a:r>
                        <a:rPr sz="1400" b="1" spc="145">
                          <a:solidFill>
                            <a:srgbClr val="C68A2A"/>
                          </a:solidFill>
                          <a:latin typeface="Trebuchet MS" panose="020B0603020202020204" pitchFamily="34" charset="0"/>
                          <a:cs typeface="Book Antiqua"/>
                        </a:rPr>
                        <a:t>OPTION </a:t>
                      </a:r>
                      <a:r>
                        <a:rPr sz="1400" b="1" spc="125">
                          <a:solidFill>
                            <a:srgbClr val="C68A2A"/>
                          </a:solidFill>
                          <a:latin typeface="Trebuchet MS" panose="020B0603020202020204" pitchFamily="34" charset="0"/>
                          <a:cs typeface="Book Antiqua"/>
                        </a:rPr>
                        <a:t>2:</a:t>
                      </a:r>
                      <a:r>
                        <a:rPr sz="1400" b="1" spc="-114">
                          <a:solidFill>
                            <a:srgbClr val="C68A2A"/>
                          </a:solidFill>
                          <a:latin typeface="Trebuchet MS" panose="020B0603020202020204" pitchFamily="34" charset="0"/>
                          <a:cs typeface="Book Antiqua"/>
                        </a:rPr>
                        <a:t> </a:t>
                      </a:r>
                      <a:r>
                        <a:rPr sz="1450" b="1" i="1" spc="60">
                          <a:solidFill>
                            <a:srgbClr val="425223"/>
                          </a:solidFill>
                          <a:latin typeface="Trebuchet MS" panose="020B0603020202020204" pitchFamily="34" charset="0"/>
                          <a:cs typeface="Book Antiqua"/>
                        </a:rPr>
                        <a:t>Basic</a:t>
                      </a:r>
                      <a:endParaRPr sz="1450">
                        <a:latin typeface="Trebuchet MS" panose="020B0603020202020204" pitchFamily="34" charset="0"/>
                        <a:cs typeface="Book Antiqua"/>
                      </a:endParaRPr>
                    </a:p>
                  </a:txBody>
                  <a:tcPr marL="0" marR="0" marT="47625" marB="0">
                    <a:lnR w="9525">
                      <a:solidFill>
                        <a:srgbClr val="FFFFFF"/>
                      </a:solidFill>
                      <a:prstDash val="solid"/>
                    </a:lnR>
                    <a:lnT w="9525">
                      <a:solidFill>
                        <a:srgbClr val="FFFFFF"/>
                      </a:solidFill>
                      <a:prstDash val="solid"/>
                    </a:lnT>
                    <a:lnB w="6350">
                      <a:solidFill>
                        <a:srgbClr val="C68A2A"/>
                      </a:solidFill>
                      <a:prstDash val="solid"/>
                    </a:lnB>
                  </a:tcPr>
                </a:tc>
                <a:tc hMerge="1">
                  <a:txBody>
                    <a:bodyPr/>
                    <a:lstStyle/>
                    <a:p>
                      <a:endParaRPr/>
                    </a:p>
                  </a:txBody>
                  <a:tcPr marL="0" marR="0" marT="0" marB="0"/>
                </a:tc>
                <a:extLst>
                  <a:ext uri="{0D108BD9-81ED-4DB2-BD59-A6C34878D82A}">
                    <a16:rowId xmlns:a16="http://schemas.microsoft.com/office/drawing/2014/main" val="10000"/>
                  </a:ext>
                </a:extLst>
              </a:tr>
              <a:tr h="319164">
                <a:tc>
                  <a:txBody>
                    <a:bodyPr/>
                    <a:lstStyle/>
                    <a:p>
                      <a:pPr>
                        <a:lnSpc>
                          <a:spcPct val="100000"/>
                        </a:lnSpc>
                      </a:pPr>
                      <a:endParaRPr sz="1400">
                        <a:latin typeface="Trebuchet MS" panose="020B0603020202020204" pitchFamily="34" charset="0"/>
                        <a:cs typeface="Times New Roman"/>
                      </a:endParaRPr>
                    </a:p>
                  </a:txBody>
                  <a:tcPr marL="0" marR="0" marT="0" marB="0">
                    <a:lnT w="6350">
                      <a:solidFill>
                        <a:srgbClr val="C68A2A"/>
                      </a:solidFill>
                      <a:prstDash val="solid"/>
                    </a:lnT>
                    <a:lnB w="6350">
                      <a:solidFill>
                        <a:srgbClr val="C68A2A"/>
                      </a:solidFill>
                      <a:prstDash val="solid"/>
                    </a:lnB>
                    <a:solidFill>
                      <a:srgbClr val="425223"/>
                    </a:solidFill>
                  </a:tcPr>
                </a:tc>
                <a:tc>
                  <a:txBody>
                    <a:bodyPr/>
                    <a:lstStyle/>
                    <a:p>
                      <a:pPr marR="153670" algn="ctr">
                        <a:lnSpc>
                          <a:spcPct val="100000"/>
                        </a:lnSpc>
                        <a:spcBef>
                          <a:spcPts val="425"/>
                        </a:spcBef>
                      </a:pPr>
                      <a:r>
                        <a:rPr sz="1400" b="1" spc="-5">
                          <a:solidFill>
                            <a:srgbClr val="FFFFFF"/>
                          </a:solidFill>
                          <a:latin typeface="Trebuchet MS" panose="020B0603020202020204" pitchFamily="34" charset="0"/>
                          <a:cs typeface="Trebuchet MS"/>
                        </a:rPr>
                        <a:t>I</a:t>
                      </a:r>
                      <a:r>
                        <a:rPr sz="1400" b="1">
                          <a:solidFill>
                            <a:srgbClr val="FFFFFF"/>
                          </a:solidFill>
                          <a:latin typeface="Trebuchet MS" panose="020B0603020202020204" pitchFamily="34" charset="0"/>
                          <a:cs typeface="Trebuchet MS"/>
                        </a:rPr>
                        <a:t>N-N</a:t>
                      </a:r>
                      <a:r>
                        <a:rPr sz="1400" b="1" spc="-5">
                          <a:solidFill>
                            <a:srgbClr val="FFFFFF"/>
                          </a:solidFill>
                          <a:latin typeface="Trebuchet MS" panose="020B0603020202020204" pitchFamily="34" charset="0"/>
                          <a:cs typeface="Trebuchet MS"/>
                        </a:rPr>
                        <a:t>E</a:t>
                      </a:r>
                      <a:r>
                        <a:rPr sz="1400" b="1">
                          <a:solidFill>
                            <a:srgbClr val="FFFFFF"/>
                          </a:solidFill>
                          <a:latin typeface="Trebuchet MS" panose="020B0603020202020204" pitchFamily="34" charset="0"/>
                          <a:cs typeface="Trebuchet MS"/>
                        </a:rPr>
                        <a:t>T</a:t>
                      </a:r>
                      <a:r>
                        <a:rPr sz="1400" b="1" spc="-10">
                          <a:solidFill>
                            <a:srgbClr val="FFFFFF"/>
                          </a:solidFill>
                          <a:latin typeface="Trebuchet MS" panose="020B0603020202020204" pitchFamily="34" charset="0"/>
                          <a:cs typeface="Trebuchet MS"/>
                        </a:rPr>
                        <a:t>W</a:t>
                      </a:r>
                      <a:r>
                        <a:rPr sz="1400" b="1">
                          <a:solidFill>
                            <a:srgbClr val="FFFFFF"/>
                          </a:solidFill>
                          <a:latin typeface="Trebuchet MS" panose="020B0603020202020204" pitchFamily="34" charset="0"/>
                          <a:cs typeface="Trebuchet MS"/>
                        </a:rPr>
                        <a:t>O</a:t>
                      </a:r>
                      <a:r>
                        <a:rPr sz="1400" b="1" spc="-5">
                          <a:solidFill>
                            <a:srgbClr val="FFFFFF"/>
                          </a:solidFill>
                          <a:latin typeface="Trebuchet MS" panose="020B0603020202020204" pitchFamily="34" charset="0"/>
                          <a:cs typeface="Trebuchet MS"/>
                        </a:rPr>
                        <a:t>R</a:t>
                      </a:r>
                      <a:r>
                        <a:rPr sz="1400" b="1">
                          <a:solidFill>
                            <a:srgbClr val="FFFFFF"/>
                          </a:solidFill>
                          <a:latin typeface="Trebuchet MS" panose="020B0603020202020204" pitchFamily="34" charset="0"/>
                          <a:cs typeface="Trebuchet MS"/>
                        </a:rPr>
                        <a:t>K</a:t>
                      </a:r>
                      <a:endParaRPr sz="1400">
                        <a:latin typeface="Trebuchet MS" panose="020B0603020202020204" pitchFamily="34" charset="0"/>
                        <a:cs typeface="Trebuchet MS"/>
                      </a:endParaRPr>
                    </a:p>
                  </a:txBody>
                  <a:tcPr marL="0" marR="0" marT="53975" marB="0">
                    <a:lnT w="6350">
                      <a:solidFill>
                        <a:srgbClr val="C68A2A"/>
                      </a:solidFill>
                      <a:prstDash val="solid"/>
                    </a:lnT>
                    <a:lnB w="6350">
                      <a:solidFill>
                        <a:srgbClr val="C68A2A"/>
                      </a:solidFill>
                      <a:prstDash val="solid"/>
                    </a:lnB>
                    <a:solidFill>
                      <a:srgbClr val="425223"/>
                    </a:solidFill>
                  </a:tcPr>
                </a:tc>
                <a:tc>
                  <a:txBody>
                    <a:bodyPr/>
                    <a:lstStyle/>
                    <a:p>
                      <a:pPr marL="161290" algn="ctr">
                        <a:lnSpc>
                          <a:spcPct val="100000"/>
                        </a:lnSpc>
                        <a:spcBef>
                          <a:spcPts val="425"/>
                        </a:spcBef>
                      </a:pPr>
                      <a:r>
                        <a:rPr sz="1400" b="1" spc="75">
                          <a:solidFill>
                            <a:srgbClr val="FFFFFF"/>
                          </a:solidFill>
                          <a:latin typeface="Trebuchet MS" panose="020B0603020202020204" pitchFamily="34" charset="0"/>
                          <a:cs typeface="Trebuchet MS"/>
                        </a:rPr>
                        <a:t>OUT-OF-NETWORK</a:t>
                      </a:r>
                      <a:endParaRPr sz="1400">
                        <a:latin typeface="Trebuchet MS" panose="020B0603020202020204" pitchFamily="34" charset="0"/>
                        <a:cs typeface="Trebuchet MS"/>
                      </a:endParaRPr>
                    </a:p>
                  </a:txBody>
                  <a:tcPr marL="0" marR="0" marT="53975" marB="0">
                    <a:lnT w="6350">
                      <a:solidFill>
                        <a:srgbClr val="C68A2A"/>
                      </a:solidFill>
                      <a:prstDash val="solid"/>
                    </a:lnT>
                    <a:lnB w="6350">
                      <a:solidFill>
                        <a:srgbClr val="C68A2A"/>
                      </a:solidFill>
                      <a:prstDash val="solid"/>
                    </a:lnB>
                    <a:solidFill>
                      <a:srgbClr val="425223"/>
                    </a:solidFill>
                  </a:tcPr>
                </a:tc>
                <a:tc>
                  <a:txBody>
                    <a:bodyPr/>
                    <a:lstStyle/>
                    <a:p>
                      <a:pPr marR="172720" algn="ctr">
                        <a:lnSpc>
                          <a:spcPct val="100000"/>
                        </a:lnSpc>
                        <a:spcBef>
                          <a:spcPts val="425"/>
                        </a:spcBef>
                      </a:pPr>
                      <a:r>
                        <a:rPr sz="1400" b="1" spc="-5">
                          <a:solidFill>
                            <a:srgbClr val="FFFFFF"/>
                          </a:solidFill>
                          <a:latin typeface="Trebuchet MS" panose="020B0603020202020204" pitchFamily="34" charset="0"/>
                          <a:cs typeface="Trebuchet MS"/>
                        </a:rPr>
                        <a:t>I</a:t>
                      </a:r>
                      <a:r>
                        <a:rPr sz="1400" b="1">
                          <a:solidFill>
                            <a:srgbClr val="FFFFFF"/>
                          </a:solidFill>
                          <a:latin typeface="Trebuchet MS" panose="020B0603020202020204" pitchFamily="34" charset="0"/>
                          <a:cs typeface="Trebuchet MS"/>
                        </a:rPr>
                        <a:t>N-N</a:t>
                      </a:r>
                      <a:r>
                        <a:rPr sz="1400" b="1" spc="-5">
                          <a:solidFill>
                            <a:srgbClr val="FFFFFF"/>
                          </a:solidFill>
                          <a:latin typeface="Trebuchet MS" panose="020B0603020202020204" pitchFamily="34" charset="0"/>
                          <a:cs typeface="Trebuchet MS"/>
                        </a:rPr>
                        <a:t>E</a:t>
                      </a:r>
                      <a:r>
                        <a:rPr sz="1400" b="1">
                          <a:solidFill>
                            <a:srgbClr val="FFFFFF"/>
                          </a:solidFill>
                          <a:latin typeface="Trebuchet MS" panose="020B0603020202020204" pitchFamily="34" charset="0"/>
                          <a:cs typeface="Trebuchet MS"/>
                        </a:rPr>
                        <a:t>T</a:t>
                      </a:r>
                      <a:r>
                        <a:rPr sz="1400" b="1" spc="-10">
                          <a:solidFill>
                            <a:srgbClr val="FFFFFF"/>
                          </a:solidFill>
                          <a:latin typeface="Trebuchet MS" panose="020B0603020202020204" pitchFamily="34" charset="0"/>
                          <a:cs typeface="Trebuchet MS"/>
                        </a:rPr>
                        <a:t>W</a:t>
                      </a:r>
                      <a:r>
                        <a:rPr sz="1400" b="1">
                          <a:solidFill>
                            <a:srgbClr val="FFFFFF"/>
                          </a:solidFill>
                          <a:latin typeface="Trebuchet MS" panose="020B0603020202020204" pitchFamily="34" charset="0"/>
                          <a:cs typeface="Trebuchet MS"/>
                        </a:rPr>
                        <a:t>O</a:t>
                      </a:r>
                      <a:r>
                        <a:rPr sz="1400" b="1" spc="-5">
                          <a:solidFill>
                            <a:srgbClr val="FFFFFF"/>
                          </a:solidFill>
                          <a:latin typeface="Trebuchet MS" panose="020B0603020202020204" pitchFamily="34" charset="0"/>
                          <a:cs typeface="Trebuchet MS"/>
                        </a:rPr>
                        <a:t>R</a:t>
                      </a:r>
                      <a:r>
                        <a:rPr sz="1400" b="1">
                          <a:solidFill>
                            <a:srgbClr val="FFFFFF"/>
                          </a:solidFill>
                          <a:latin typeface="Trebuchet MS" panose="020B0603020202020204" pitchFamily="34" charset="0"/>
                          <a:cs typeface="Trebuchet MS"/>
                        </a:rPr>
                        <a:t>K</a:t>
                      </a:r>
                      <a:endParaRPr sz="1400">
                        <a:latin typeface="Trebuchet MS" panose="020B0603020202020204" pitchFamily="34" charset="0"/>
                        <a:cs typeface="Trebuchet MS"/>
                      </a:endParaRPr>
                    </a:p>
                  </a:txBody>
                  <a:tcPr marL="0" marR="0" marT="53975" marB="0">
                    <a:lnT w="6350">
                      <a:solidFill>
                        <a:srgbClr val="C68A2A"/>
                      </a:solidFill>
                      <a:prstDash val="solid"/>
                    </a:lnT>
                    <a:lnB w="6350">
                      <a:solidFill>
                        <a:srgbClr val="C68A2A"/>
                      </a:solidFill>
                      <a:prstDash val="solid"/>
                    </a:lnB>
                    <a:solidFill>
                      <a:srgbClr val="425223"/>
                    </a:solidFill>
                  </a:tcPr>
                </a:tc>
                <a:tc>
                  <a:txBody>
                    <a:bodyPr/>
                    <a:lstStyle/>
                    <a:p>
                      <a:pPr marL="101600" algn="ctr">
                        <a:lnSpc>
                          <a:spcPct val="100000"/>
                        </a:lnSpc>
                        <a:spcBef>
                          <a:spcPts val="425"/>
                        </a:spcBef>
                      </a:pPr>
                      <a:r>
                        <a:rPr sz="1400" b="1" spc="75">
                          <a:solidFill>
                            <a:srgbClr val="FFFFFF"/>
                          </a:solidFill>
                          <a:latin typeface="Trebuchet MS" panose="020B0603020202020204" pitchFamily="34" charset="0"/>
                          <a:cs typeface="Trebuchet MS"/>
                        </a:rPr>
                        <a:t>OUT-OF-NETWORK</a:t>
                      </a:r>
                      <a:endParaRPr sz="1400">
                        <a:latin typeface="Trebuchet MS" panose="020B0603020202020204" pitchFamily="34" charset="0"/>
                        <a:cs typeface="Trebuchet MS"/>
                      </a:endParaRPr>
                    </a:p>
                  </a:txBody>
                  <a:tcPr marL="0" marR="0" marT="53975" marB="0">
                    <a:lnT w="6350">
                      <a:solidFill>
                        <a:srgbClr val="C68A2A"/>
                      </a:solidFill>
                      <a:prstDash val="solid"/>
                    </a:lnT>
                    <a:lnB w="6350">
                      <a:solidFill>
                        <a:srgbClr val="C68A2A"/>
                      </a:solidFill>
                      <a:prstDash val="solid"/>
                    </a:lnB>
                    <a:solidFill>
                      <a:srgbClr val="425223"/>
                    </a:solidFill>
                  </a:tcPr>
                </a:tc>
                <a:extLst>
                  <a:ext uri="{0D108BD9-81ED-4DB2-BD59-A6C34878D82A}">
                    <a16:rowId xmlns:a16="http://schemas.microsoft.com/office/drawing/2014/main" val="10001"/>
                  </a:ext>
                </a:extLst>
              </a:tr>
              <a:tr h="336477">
                <a:tc>
                  <a:txBody>
                    <a:bodyPr/>
                    <a:lstStyle/>
                    <a:p>
                      <a:pPr marL="66040">
                        <a:lnSpc>
                          <a:spcPct val="100000"/>
                        </a:lnSpc>
                        <a:spcBef>
                          <a:spcPts val="490"/>
                        </a:spcBef>
                      </a:pPr>
                      <a:r>
                        <a:rPr sz="1400" b="1">
                          <a:latin typeface="Trebuchet MS" panose="020B0603020202020204" pitchFamily="34" charset="0"/>
                          <a:cs typeface="Calibri"/>
                        </a:rPr>
                        <a:t>Deductible</a:t>
                      </a:r>
                      <a:r>
                        <a:rPr sz="1400" b="1" spc="-45">
                          <a:latin typeface="Trebuchet MS" panose="020B0603020202020204" pitchFamily="34" charset="0"/>
                          <a:cs typeface="Calibri"/>
                        </a:rPr>
                        <a:t> </a:t>
                      </a:r>
                      <a:r>
                        <a:rPr sz="1400" spc="-5">
                          <a:latin typeface="Trebuchet MS" panose="020B0603020202020204" pitchFamily="34" charset="0"/>
                          <a:cs typeface="Calibri"/>
                        </a:rPr>
                        <a:t>Individual/Family</a:t>
                      </a:r>
                      <a:endParaRPr sz="1400">
                        <a:latin typeface="Trebuchet MS" panose="020B0603020202020204" pitchFamily="34" charset="0"/>
                        <a:cs typeface="Calibri"/>
                      </a:endParaRPr>
                    </a:p>
                  </a:txBody>
                  <a:tcPr marL="0" marR="0" marT="62230" marB="0">
                    <a:lnT w="6350">
                      <a:solidFill>
                        <a:srgbClr val="C68A2A"/>
                      </a:solidFill>
                      <a:prstDash val="solid"/>
                    </a:lnT>
                    <a:lnB w="6350">
                      <a:solidFill>
                        <a:srgbClr val="C68A2A"/>
                      </a:solidFill>
                      <a:prstDash val="solid"/>
                    </a:lnB>
                    <a:solidFill>
                      <a:srgbClr val="F3F3F3"/>
                    </a:solidFill>
                  </a:tcPr>
                </a:tc>
                <a:tc>
                  <a:txBody>
                    <a:bodyPr/>
                    <a:lstStyle/>
                    <a:p>
                      <a:pPr marR="180340" algn="ctr">
                        <a:lnSpc>
                          <a:spcPct val="100000"/>
                        </a:lnSpc>
                        <a:spcBef>
                          <a:spcPts val="490"/>
                        </a:spcBef>
                      </a:pPr>
                      <a:r>
                        <a:rPr sz="1400" spc="-5">
                          <a:latin typeface="Trebuchet MS" panose="020B0603020202020204" pitchFamily="34" charset="0"/>
                          <a:cs typeface="Calibri"/>
                        </a:rPr>
                        <a:t>$1,500 </a:t>
                      </a:r>
                      <a:r>
                        <a:rPr sz="1400">
                          <a:latin typeface="Trebuchet MS" panose="020B0603020202020204" pitchFamily="34" charset="0"/>
                          <a:cs typeface="Calibri"/>
                        </a:rPr>
                        <a:t>/</a:t>
                      </a:r>
                      <a:r>
                        <a:rPr sz="1400" spc="-65">
                          <a:latin typeface="Trebuchet MS" panose="020B0603020202020204" pitchFamily="34" charset="0"/>
                          <a:cs typeface="Calibri"/>
                        </a:rPr>
                        <a:t> </a:t>
                      </a:r>
                      <a:r>
                        <a:rPr sz="1400" spc="-5">
                          <a:latin typeface="Trebuchet MS" panose="020B0603020202020204" pitchFamily="34" charset="0"/>
                          <a:cs typeface="Calibri"/>
                        </a:rPr>
                        <a:t>$3,000</a:t>
                      </a:r>
                      <a:endParaRPr sz="1400">
                        <a:latin typeface="Trebuchet MS" panose="020B0603020202020204" pitchFamily="34" charset="0"/>
                        <a:cs typeface="Calibri"/>
                      </a:endParaRPr>
                    </a:p>
                  </a:txBody>
                  <a:tcPr marL="0" marR="0" marT="62230" marB="0">
                    <a:lnT w="6350">
                      <a:solidFill>
                        <a:srgbClr val="C68A2A"/>
                      </a:solidFill>
                      <a:prstDash val="solid"/>
                    </a:lnT>
                    <a:lnB w="6350">
                      <a:solidFill>
                        <a:srgbClr val="C68A2A"/>
                      </a:solidFill>
                      <a:prstDash val="solid"/>
                    </a:lnB>
                  </a:tcPr>
                </a:tc>
                <a:tc>
                  <a:txBody>
                    <a:bodyPr/>
                    <a:lstStyle/>
                    <a:p>
                      <a:pPr marL="407670" algn="ctr">
                        <a:lnSpc>
                          <a:spcPct val="100000"/>
                        </a:lnSpc>
                        <a:spcBef>
                          <a:spcPts val="490"/>
                        </a:spcBef>
                      </a:pPr>
                      <a:r>
                        <a:rPr sz="1400" spc="-5">
                          <a:latin typeface="Trebuchet MS" panose="020B0603020202020204" pitchFamily="34" charset="0"/>
                          <a:cs typeface="Calibri"/>
                        </a:rPr>
                        <a:t>$3,000 </a:t>
                      </a:r>
                      <a:r>
                        <a:rPr sz="1400">
                          <a:latin typeface="Trebuchet MS" panose="020B0603020202020204" pitchFamily="34" charset="0"/>
                          <a:cs typeface="Calibri"/>
                        </a:rPr>
                        <a:t>/</a:t>
                      </a:r>
                      <a:r>
                        <a:rPr sz="1400" spc="-5">
                          <a:latin typeface="Trebuchet MS" panose="020B0603020202020204" pitchFamily="34" charset="0"/>
                          <a:cs typeface="Calibri"/>
                        </a:rPr>
                        <a:t> $6,000</a:t>
                      </a:r>
                      <a:endParaRPr sz="1400">
                        <a:latin typeface="Trebuchet MS" panose="020B0603020202020204" pitchFamily="34" charset="0"/>
                        <a:cs typeface="Calibri"/>
                      </a:endParaRPr>
                    </a:p>
                  </a:txBody>
                  <a:tcPr marL="0" marR="0" marT="62230" marB="0">
                    <a:lnT w="6350">
                      <a:solidFill>
                        <a:srgbClr val="C68A2A"/>
                      </a:solidFill>
                      <a:prstDash val="solid"/>
                    </a:lnT>
                    <a:lnB w="6350">
                      <a:solidFill>
                        <a:srgbClr val="C68A2A"/>
                      </a:solidFill>
                      <a:prstDash val="solid"/>
                    </a:lnB>
                  </a:tcPr>
                </a:tc>
                <a:tc>
                  <a:txBody>
                    <a:bodyPr/>
                    <a:lstStyle/>
                    <a:p>
                      <a:pPr marL="276225" algn="ctr">
                        <a:lnSpc>
                          <a:spcPct val="100000"/>
                        </a:lnSpc>
                        <a:spcBef>
                          <a:spcPts val="490"/>
                        </a:spcBef>
                      </a:pPr>
                      <a:r>
                        <a:rPr sz="1400" spc="-5">
                          <a:latin typeface="Trebuchet MS" panose="020B0603020202020204" pitchFamily="34" charset="0"/>
                          <a:cs typeface="Calibri"/>
                        </a:rPr>
                        <a:t>$2,750 </a:t>
                      </a:r>
                      <a:r>
                        <a:rPr sz="1400">
                          <a:latin typeface="Trebuchet MS" panose="020B0603020202020204" pitchFamily="34" charset="0"/>
                          <a:cs typeface="Calibri"/>
                        </a:rPr>
                        <a:t>/</a:t>
                      </a:r>
                      <a:r>
                        <a:rPr sz="1400" spc="-10">
                          <a:latin typeface="Trebuchet MS" panose="020B0603020202020204" pitchFamily="34" charset="0"/>
                          <a:cs typeface="Calibri"/>
                        </a:rPr>
                        <a:t> </a:t>
                      </a:r>
                      <a:r>
                        <a:rPr sz="1400" spc="-5">
                          <a:latin typeface="Trebuchet MS" panose="020B0603020202020204" pitchFamily="34" charset="0"/>
                          <a:cs typeface="Calibri"/>
                        </a:rPr>
                        <a:t>$5,500</a:t>
                      </a:r>
                      <a:endParaRPr sz="1400">
                        <a:latin typeface="Trebuchet MS" panose="020B0603020202020204" pitchFamily="34" charset="0"/>
                        <a:cs typeface="Calibri"/>
                      </a:endParaRPr>
                    </a:p>
                  </a:txBody>
                  <a:tcPr marL="0" marR="0" marT="62230" marB="0">
                    <a:lnT w="6350">
                      <a:solidFill>
                        <a:srgbClr val="C68A2A"/>
                      </a:solidFill>
                      <a:prstDash val="solid"/>
                    </a:lnT>
                    <a:lnB w="6350">
                      <a:solidFill>
                        <a:srgbClr val="C68A2A"/>
                      </a:solidFill>
                      <a:prstDash val="solid"/>
                    </a:lnB>
                    <a:solidFill>
                      <a:srgbClr val="F3F3F3"/>
                    </a:solidFill>
                  </a:tcPr>
                </a:tc>
                <a:tc>
                  <a:txBody>
                    <a:bodyPr/>
                    <a:lstStyle/>
                    <a:p>
                      <a:pPr marL="50165" algn="ctr">
                        <a:lnSpc>
                          <a:spcPct val="100000"/>
                        </a:lnSpc>
                        <a:spcBef>
                          <a:spcPts val="490"/>
                        </a:spcBef>
                      </a:pPr>
                      <a:r>
                        <a:rPr sz="1400" spc="-5">
                          <a:latin typeface="Trebuchet MS" panose="020B0603020202020204" pitchFamily="34" charset="0"/>
                          <a:cs typeface="Calibri"/>
                        </a:rPr>
                        <a:t>$5,500 </a:t>
                      </a:r>
                      <a:r>
                        <a:rPr sz="1400">
                          <a:latin typeface="Trebuchet MS" panose="020B0603020202020204" pitchFamily="34" charset="0"/>
                          <a:cs typeface="Calibri"/>
                        </a:rPr>
                        <a:t>/</a:t>
                      </a:r>
                      <a:r>
                        <a:rPr sz="1400" spc="-5">
                          <a:latin typeface="Trebuchet MS" panose="020B0603020202020204" pitchFamily="34" charset="0"/>
                          <a:cs typeface="Calibri"/>
                        </a:rPr>
                        <a:t> $11,000</a:t>
                      </a:r>
                      <a:endParaRPr sz="1400">
                        <a:latin typeface="Trebuchet MS" panose="020B0603020202020204" pitchFamily="34" charset="0"/>
                        <a:cs typeface="Calibri"/>
                      </a:endParaRPr>
                    </a:p>
                  </a:txBody>
                  <a:tcPr marL="0" marR="0" marT="62230" marB="0">
                    <a:lnT w="6350">
                      <a:solidFill>
                        <a:srgbClr val="C68A2A"/>
                      </a:solidFill>
                      <a:prstDash val="solid"/>
                    </a:lnT>
                    <a:lnB w="6350">
                      <a:solidFill>
                        <a:srgbClr val="C68A2A"/>
                      </a:solidFill>
                      <a:prstDash val="solid"/>
                    </a:lnB>
                    <a:solidFill>
                      <a:srgbClr val="F3F3F3"/>
                    </a:solidFill>
                  </a:tcPr>
                </a:tc>
                <a:extLst>
                  <a:ext uri="{0D108BD9-81ED-4DB2-BD59-A6C34878D82A}">
                    <a16:rowId xmlns:a16="http://schemas.microsoft.com/office/drawing/2014/main" val="10002"/>
                  </a:ext>
                </a:extLst>
              </a:tr>
              <a:tr h="336480">
                <a:tc>
                  <a:txBody>
                    <a:bodyPr/>
                    <a:lstStyle/>
                    <a:p>
                      <a:pPr marL="66040">
                        <a:lnSpc>
                          <a:spcPct val="100000"/>
                        </a:lnSpc>
                        <a:spcBef>
                          <a:spcPts val="490"/>
                        </a:spcBef>
                      </a:pPr>
                      <a:r>
                        <a:rPr sz="1400" b="1" spc="-5">
                          <a:latin typeface="Trebuchet MS" panose="020B0603020202020204" pitchFamily="34" charset="0"/>
                          <a:cs typeface="Calibri"/>
                        </a:rPr>
                        <a:t>Out-of-Pocket Maximum</a:t>
                      </a:r>
                      <a:r>
                        <a:rPr sz="1400" b="1" spc="-85">
                          <a:latin typeface="Trebuchet MS" panose="020B0603020202020204" pitchFamily="34" charset="0"/>
                          <a:cs typeface="Calibri"/>
                        </a:rPr>
                        <a:t> </a:t>
                      </a:r>
                      <a:r>
                        <a:rPr sz="1400" spc="-5">
                          <a:latin typeface="Trebuchet MS" panose="020B0603020202020204" pitchFamily="34" charset="0"/>
                          <a:cs typeface="Calibri"/>
                        </a:rPr>
                        <a:t>Individual/Family</a:t>
                      </a:r>
                      <a:endParaRPr sz="1400">
                        <a:latin typeface="Trebuchet MS" panose="020B0603020202020204" pitchFamily="34" charset="0"/>
                        <a:cs typeface="Calibri"/>
                      </a:endParaRPr>
                    </a:p>
                  </a:txBody>
                  <a:tcPr marL="0" marR="0" marT="62230" marB="0">
                    <a:lnT w="6350">
                      <a:solidFill>
                        <a:srgbClr val="C68A2A"/>
                      </a:solidFill>
                      <a:prstDash val="solid"/>
                    </a:lnT>
                    <a:lnB w="6350">
                      <a:solidFill>
                        <a:srgbClr val="C68A2A"/>
                      </a:solidFill>
                      <a:prstDash val="solid"/>
                    </a:lnB>
                    <a:solidFill>
                      <a:srgbClr val="F3F3F3"/>
                    </a:solidFill>
                  </a:tcPr>
                </a:tc>
                <a:tc>
                  <a:txBody>
                    <a:bodyPr/>
                    <a:lstStyle/>
                    <a:p>
                      <a:pPr marR="154305" algn="ctr">
                        <a:lnSpc>
                          <a:spcPct val="100000"/>
                        </a:lnSpc>
                        <a:spcBef>
                          <a:spcPts val="490"/>
                        </a:spcBef>
                      </a:pPr>
                      <a:r>
                        <a:rPr lang="en-US" sz="1400" b="0" spc="-5">
                          <a:solidFill>
                            <a:srgbClr val="FF0000"/>
                          </a:solidFill>
                          <a:latin typeface="Trebuchet MS" panose="020B0603020202020204" pitchFamily="34" charset="0"/>
                          <a:cs typeface="Calibri"/>
                        </a:rPr>
                        <a:t> </a:t>
                      </a:r>
                      <a:r>
                        <a:rPr sz="1400" b="0" spc="-5">
                          <a:solidFill>
                            <a:schemeClr val="tx1"/>
                          </a:solidFill>
                          <a:latin typeface="Trebuchet MS" panose="020B0603020202020204" pitchFamily="34" charset="0"/>
                          <a:cs typeface="Calibri"/>
                        </a:rPr>
                        <a:t>$</a:t>
                      </a:r>
                      <a:r>
                        <a:rPr lang="en-US" sz="1400" b="0" spc="-5">
                          <a:solidFill>
                            <a:schemeClr val="tx1"/>
                          </a:solidFill>
                          <a:latin typeface="Trebuchet MS" panose="020B0603020202020204" pitchFamily="34" charset="0"/>
                          <a:cs typeface="Calibri"/>
                        </a:rPr>
                        <a:t>5,000</a:t>
                      </a:r>
                      <a:r>
                        <a:rPr sz="1400" b="0" spc="-5">
                          <a:solidFill>
                            <a:schemeClr val="tx1"/>
                          </a:solidFill>
                          <a:latin typeface="Trebuchet MS" panose="020B0603020202020204" pitchFamily="34" charset="0"/>
                          <a:cs typeface="Calibri"/>
                        </a:rPr>
                        <a:t> </a:t>
                      </a:r>
                      <a:r>
                        <a:rPr sz="1400" b="0">
                          <a:solidFill>
                            <a:schemeClr val="tx1"/>
                          </a:solidFill>
                          <a:latin typeface="Trebuchet MS" panose="020B0603020202020204" pitchFamily="34" charset="0"/>
                          <a:cs typeface="Calibri"/>
                        </a:rPr>
                        <a:t>/</a:t>
                      </a:r>
                      <a:r>
                        <a:rPr sz="1400" b="0" spc="-60">
                          <a:solidFill>
                            <a:schemeClr val="tx1"/>
                          </a:solidFill>
                          <a:latin typeface="Trebuchet MS" panose="020B0603020202020204" pitchFamily="34" charset="0"/>
                          <a:cs typeface="Calibri"/>
                        </a:rPr>
                        <a:t> </a:t>
                      </a:r>
                      <a:r>
                        <a:rPr sz="1400" b="0" spc="-5">
                          <a:solidFill>
                            <a:schemeClr val="tx1"/>
                          </a:solidFill>
                          <a:latin typeface="Trebuchet MS" panose="020B0603020202020204" pitchFamily="34" charset="0"/>
                          <a:cs typeface="Calibri"/>
                        </a:rPr>
                        <a:t>$</a:t>
                      </a:r>
                      <a:r>
                        <a:rPr lang="en-US" sz="1400" b="0" spc="-5">
                          <a:solidFill>
                            <a:schemeClr val="tx1"/>
                          </a:solidFill>
                          <a:latin typeface="Trebuchet MS" panose="020B0603020202020204" pitchFamily="34" charset="0"/>
                          <a:cs typeface="Calibri"/>
                        </a:rPr>
                        <a:t>10,000</a:t>
                      </a:r>
                      <a:endParaRPr sz="1400" b="0">
                        <a:solidFill>
                          <a:schemeClr val="tx1"/>
                        </a:solidFill>
                        <a:latin typeface="Trebuchet MS" panose="020B0603020202020204" pitchFamily="34" charset="0"/>
                        <a:cs typeface="Calibri"/>
                      </a:endParaRPr>
                    </a:p>
                  </a:txBody>
                  <a:tcPr marL="0" marR="0" marT="62230" marB="0">
                    <a:lnT w="6350">
                      <a:solidFill>
                        <a:srgbClr val="C68A2A"/>
                      </a:solidFill>
                      <a:prstDash val="solid"/>
                    </a:lnT>
                    <a:lnB w="6350">
                      <a:solidFill>
                        <a:srgbClr val="C68A2A"/>
                      </a:solidFill>
                      <a:prstDash val="solid"/>
                    </a:lnB>
                  </a:tcPr>
                </a:tc>
                <a:tc>
                  <a:txBody>
                    <a:bodyPr/>
                    <a:lstStyle/>
                    <a:p>
                      <a:pPr marL="621030" algn="l">
                        <a:lnSpc>
                          <a:spcPct val="100000"/>
                        </a:lnSpc>
                        <a:spcBef>
                          <a:spcPts val="490"/>
                        </a:spcBef>
                      </a:pPr>
                      <a:r>
                        <a:rPr sz="1400" spc="-5">
                          <a:latin typeface="Trebuchet MS" panose="020B0603020202020204" pitchFamily="34" charset="0"/>
                          <a:cs typeface="Calibri"/>
                        </a:rPr>
                        <a:t>Unlimited</a:t>
                      </a:r>
                      <a:endParaRPr sz="1400">
                        <a:latin typeface="Trebuchet MS" panose="020B0603020202020204" pitchFamily="34" charset="0"/>
                        <a:cs typeface="Calibri"/>
                      </a:endParaRPr>
                    </a:p>
                  </a:txBody>
                  <a:tcPr marL="0" marR="0" marT="62230" marB="0">
                    <a:lnT w="6350">
                      <a:solidFill>
                        <a:srgbClr val="C68A2A"/>
                      </a:solidFill>
                      <a:prstDash val="solid"/>
                    </a:lnT>
                    <a:lnB w="6350">
                      <a:solidFill>
                        <a:srgbClr val="C68A2A"/>
                      </a:solidFill>
                      <a:prstDash val="solid"/>
                    </a:lnB>
                  </a:tcPr>
                </a:tc>
                <a:tc>
                  <a:txBody>
                    <a:bodyPr/>
                    <a:lstStyle/>
                    <a:p>
                      <a:pPr marR="173355" algn="ctr">
                        <a:lnSpc>
                          <a:spcPct val="100000"/>
                        </a:lnSpc>
                        <a:spcBef>
                          <a:spcPts val="490"/>
                        </a:spcBef>
                      </a:pPr>
                      <a:r>
                        <a:rPr lang="en-US" sz="1400" spc="-5">
                          <a:latin typeface="Trebuchet MS" panose="020B0603020202020204" pitchFamily="34" charset="0"/>
                          <a:cs typeface="Calibri"/>
                        </a:rPr>
                        <a:t>    </a:t>
                      </a:r>
                      <a:r>
                        <a:rPr sz="1400" spc="-5">
                          <a:latin typeface="Trebuchet MS" panose="020B0603020202020204" pitchFamily="34" charset="0"/>
                          <a:cs typeface="Calibri"/>
                        </a:rPr>
                        <a:t>$7,000 </a:t>
                      </a:r>
                      <a:r>
                        <a:rPr sz="1400">
                          <a:latin typeface="Trebuchet MS" panose="020B0603020202020204" pitchFamily="34" charset="0"/>
                          <a:cs typeface="Calibri"/>
                        </a:rPr>
                        <a:t>/</a:t>
                      </a:r>
                      <a:r>
                        <a:rPr sz="1400" spc="-60">
                          <a:latin typeface="Trebuchet MS" panose="020B0603020202020204" pitchFamily="34" charset="0"/>
                          <a:cs typeface="Calibri"/>
                        </a:rPr>
                        <a:t> </a:t>
                      </a:r>
                      <a:r>
                        <a:rPr sz="1400" spc="-5">
                          <a:latin typeface="Trebuchet MS" panose="020B0603020202020204" pitchFamily="34" charset="0"/>
                          <a:cs typeface="Calibri"/>
                        </a:rPr>
                        <a:t>$14,000</a:t>
                      </a:r>
                      <a:endParaRPr sz="1400">
                        <a:latin typeface="Trebuchet MS" panose="020B0603020202020204" pitchFamily="34" charset="0"/>
                        <a:cs typeface="Calibri"/>
                      </a:endParaRPr>
                    </a:p>
                  </a:txBody>
                  <a:tcPr marL="0" marR="0" marT="62230" marB="0">
                    <a:lnT w="6350">
                      <a:solidFill>
                        <a:srgbClr val="C68A2A"/>
                      </a:solidFill>
                      <a:prstDash val="solid"/>
                    </a:lnT>
                    <a:lnB w="6350">
                      <a:solidFill>
                        <a:srgbClr val="C68A2A"/>
                      </a:solidFill>
                      <a:prstDash val="solid"/>
                    </a:lnB>
                    <a:solidFill>
                      <a:srgbClr val="F3F3F3"/>
                    </a:solidFill>
                  </a:tcPr>
                </a:tc>
                <a:tc>
                  <a:txBody>
                    <a:bodyPr/>
                    <a:lstStyle/>
                    <a:p>
                      <a:pPr marL="50165" algn="ctr">
                        <a:lnSpc>
                          <a:spcPct val="100000"/>
                        </a:lnSpc>
                        <a:spcBef>
                          <a:spcPts val="490"/>
                        </a:spcBef>
                      </a:pPr>
                      <a:r>
                        <a:rPr sz="1400" spc="-5">
                          <a:latin typeface="Trebuchet MS" panose="020B0603020202020204" pitchFamily="34" charset="0"/>
                          <a:cs typeface="Calibri"/>
                        </a:rPr>
                        <a:t>Unlimited</a:t>
                      </a:r>
                      <a:endParaRPr sz="1400">
                        <a:latin typeface="Trebuchet MS" panose="020B0603020202020204" pitchFamily="34" charset="0"/>
                        <a:cs typeface="Calibri"/>
                      </a:endParaRPr>
                    </a:p>
                  </a:txBody>
                  <a:tcPr marL="0" marR="0" marT="62230" marB="0">
                    <a:lnT w="6350">
                      <a:solidFill>
                        <a:srgbClr val="C68A2A"/>
                      </a:solidFill>
                      <a:prstDash val="solid"/>
                    </a:lnT>
                    <a:lnB w="6350">
                      <a:solidFill>
                        <a:srgbClr val="C68A2A"/>
                      </a:solidFill>
                      <a:prstDash val="solid"/>
                    </a:lnB>
                    <a:solidFill>
                      <a:srgbClr val="F3F3F3"/>
                    </a:solidFill>
                  </a:tcPr>
                </a:tc>
                <a:extLst>
                  <a:ext uri="{0D108BD9-81ED-4DB2-BD59-A6C34878D82A}">
                    <a16:rowId xmlns:a16="http://schemas.microsoft.com/office/drawing/2014/main" val="10003"/>
                  </a:ext>
                </a:extLst>
              </a:tr>
              <a:tr h="320116">
                <a:tc>
                  <a:txBody>
                    <a:bodyPr/>
                    <a:lstStyle/>
                    <a:p>
                      <a:pPr marL="66040">
                        <a:lnSpc>
                          <a:spcPct val="100000"/>
                        </a:lnSpc>
                        <a:spcBef>
                          <a:spcPts val="425"/>
                        </a:spcBef>
                      </a:pPr>
                      <a:r>
                        <a:rPr sz="1400" b="1" spc="-10">
                          <a:latin typeface="Trebuchet MS" panose="020B0603020202020204" pitchFamily="34" charset="0"/>
                          <a:cs typeface="Calibri"/>
                        </a:rPr>
                        <a:t>Preventive </a:t>
                      </a:r>
                      <a:r>
                        <a:rPr sz="1400" b="1" spc="-5">
                          <a:latin typeface="Trebuchet MS" panose="020B0603020202020204" pitchFamily="34" charset="0"/>
                          <a:cs typeface="Calibri"/>
                        </a:rPr>
                        <a:t>Care</a:t>
                      </a:r>
                      <a:r>
                        <a:rPr sz="1400" b="1" spc="-70">
                          <a:latin typeface="Trebuchet MS" panose="020B0603020202020204" pitchFamily="34" charset="0"/>
                          <a:cs typeface="Calibri"/>
                        </a:rPr>
                        <a:t> </a:t>
                      </a:r>
                      <a:r>
                        <a:rPr sz="1400" b="1">
                          <a:latin typeface="Trebuchet MS" panose="020B0603020202020204" pitchFamily="34" charset="0"/>
                          <a:cs typeface="Calibri"/>
                        </a:rPr>
                        <a:t>Services</a:t>
                      </a:r>
                      <a:endParaRPr sz="1400">
                        <a:latin typeface="Trebuchet MS" panose="020B0603020202020204" pitchFamily="34" charset="0"/>
                        <a:cs typeface="Calibri"/>
                      </a:endParaRPr>
                    </a:p>
                  </a:txBody>
                  <a:tcPr marL="0" marR="0" marT="53975" marB="0">
                    <a:lnT w="6350">
                      <a:solidFill>
                        <a:srgbClr val="C68A2A"/>
                      </a:solidFill>
                      <a:prstDash val="solid"/>
                    </a:lnT>
                    <a:lnB w="6350">
                      <a:solidFill>
                        <a:srgbClr val="C68A2A"/>
                      </a:solidFill>
                      <a:prstDash val="solid"/>
                    </a:lnB>
                    <a:solidFill>
                      <a:srgbClr val="F3F3F3"/>
                    </a:solidFill>
                  </a:tcPr>
                </a:tc>
                <a:tc>
                  <a:txBody>
                    <a:bodyPr/>
                    <a:lstStyle/>
                    <a:p>
                      <a:pPr marL="250190" algn="ctr">
                        <a:lnSpc>
                          <a:spcPct val="100000"/>
                        </a:lnSpc>
                        <a:spcBef>
                          <a:spcPts val="425"/>
                        </a:spcBef>
                      </a:pPr>
                      <a:r>
                        <a:rPr lang="en-US" sz="1400" spc="-5">
                          <a:latin typeface="Trebuchet MS" panose="020B0603020202020204" pitchFamily="34" charset="0"/>
                          <a:cs typeface="Calibri"/>
                        </a:rPr>
                        <a:t> </a:t>
                      </a:r>
                      <a:r>
                        <a:rPr sz="1400" spc="-5">
                          <a:latin typeface="Trebuchet MS" panose="020B0603020202020204" pitchFamily="34" charset="0"/>
                          <a:cs typeface="Calibri"/>
                        </a:rPr>
                        <a:t>Plan </a:t>
                      </a:r>
                      <a:r>
                        <a:rPr sz="1400" spc="-15">
                          <a:latin typeface="Trebuchet MS" panose="020B0603020202020204" pitchFamily="34" charset="0"/>
                          <a:cs typeface="Calibri"/>
                        </a:rPr>
                        <a:t>pays</a:t>
                      </a:r>
                      <a:r>
                        <a:rPr sz="1400" spc="-5">
                          <a:latin typeface="Trebuchet MS" panose="020B0603020202020204" pitchFamily="34" charset="0"/>
                          <a:cs typeface="Calibri"/>
                        </a:rPr>
                        <a:t> 100%</a:t>
                      </a:r>
                      <a:endParaRPr sz="1400">
                        <a:latin typeface="Trebuchet MS" panose="020B0603020202020204" pitchFamily="34" charset="0"/>
                        <a:cs typeface="Calibri"/>
                      </a:endParaRPr>
                    </a:p>
                  </a:txBody>
                  <a:tcPr marL="0" marR="0" marT="53975" marB="0">
                    <a:lnT w="6350">
                      <a:solidFill>
                        <a:srgbClr val="C68A2A"/>
                      </a:solidFill>
                      <a:prstDash val="solid"/>
                    </a:lnT>
                    <a:lnB w="6350">
                      <a:solidFill>
                        <a:srgbClr val="C68A2A"/>
                      </a:solidFill>
                      <a:prstDash val="solid"/>
                    </a:lnB>
                  </a:tcPr>
                </a:tc>
                <a:tc>
                  <a:txBody>
                    <a:bodyPr/>
                    <a:lstStyle/>
                    <a:p>
                      <a:pPr marL="22860" algn="ctr">
                        <a:lnSpc>
                          <a:spcPct val="100000"/>
                        </a:lnSpc>
                        <a:spcBef>
                          <a:spcPts val="425"/>
                        </a:spcBef>
                      </a:pPr>
                      <a:r>
                        <a:rPr sz="1400" spc="-35">
                          <a:latin typeface="Trebuchet MS" panose="020B0603020202020204" pitchFamily="34" charset="0"/>
                          <a:cs typeface="Calibri"/>
                        </a:rPr>
                        <a:t>N/A</a:t>
                      </a:r>
                      <a:endParaRPr sz="1400">
                        <a:latin typeface="Trebuchet MS" panose="020B0603020202020204" pitchFamily="34" charset="0"/>
                        <a:cs typeface="Calibri"/>
                      </a:endParaRPr>
                    </a:p>
                  </a:txBody>
                  <a:tcPr marL="0" marR="0" marT="53975" marB="0">
                    <a:lnT w="6350">
                      <a:solidFill>
                        <a:srgbClr val="C68A2A"/>
                      </a:solidFill>
                      <a:prstDash val="solid"/>
                    </a:lnT>
                    <a:lnB w="6350">
                      <a:solidFill>
                        <a:srgbClr val="C68A2A"/>
                      </a:solidFill>
                      <a:prstDash val="solid"/>
                    </a:lnB>
                  </a:tcPr>
                </a:tc>
                <a:tc>
                  <a:txBody>
                    <a:bodyPr/>
                    <a:lstStyle/>
                    <a:p>
                      <a:pPr marL="288290" algn="ctr">
                        <a:lnSpc>
                          <a:spcPct val="100000"/>
                        </a:lnSpc>
                        <a:spcBef>
                          <a:spcPts val="425"/>
                        </a:spcBef>
                      </a:pPr>
                      <a:r>
                        <a:rPr sz="1400" spc="-5">
                          <a:latin typeface="Trebuchet MS" panose="020B0603020202020204" pitchFamily="34" charset="0"/>
                          <a:cs typeface="Calibri"/>
                        </a:rPr>
                        <a:t>Plan </a:t>
                      </a:r>
                      <a:r>
                        <a:rPr sz="1400" spc="-15">
                          <a:latin typeface="Trebuchet MS" panose="020B0603020202020204" pitchFamily="34" charset="0"/>
                          <a:cs typeface="Calibri"/>
                        </a:rPr>
                        <a:t>pays</a:t>
                      </a:r>
                      <a:r>
                        <a:rPr sz="1400" spc="-5">
                          <a:latin typeface="Trebuchet MS" panose="020B0603020202020204" pitchFamily="34" charset="0"/>
                          <a:cs typeface="Calibri"/>
                        </a:rPr>
                        <a:t> 100%</a:t>
                      </a:r>
                      <a:endParaRPr sz="1400">
                        <a:latin typeface="Trebuchet MS" panose="020B0603020202020204" pitchFamily="34" charset="0"/>
                        <a:cs typeface="Calibri"/>
                      </a:endParaRPr>
                    </a:p>
                  </a:txBody>
                  <a:tcPr marL="0" marR="0" marT="53975" marB="0">
                    <a:lnT w="6350">
                      <a:solidFill>
                        <a:srgbClr val="C68A2A"/>
                      </a:solidFill>
                      <a:prstDash val="solid"/>
                    </a:lnT>
                    <a:lnB w="6350">
                      <a:solidFill>
                        <a:srgbClr val="C68A2A"/>
                      </a:solidFill>
                      <a:prstDash val="solid"/>
                    </a:lnB>
                    <a:solidFill>
                      <a:srgbClr val="F3F3F3"/>
                    </a:solidFill>
                  </a:tcPr>
                </a:tc>
                <a:tc>
                  <a:txBody>
                    <a:bodyPr/>
                    <a:lstStyle/>
                    <a:p>
                      <a:pPr marL="42545" algn="ctr">
                        <a:lnSpc>
                          <a:spcPct val="100000"/>
                        </a:lnSpc>
                        <a:spcBef>
                          <a:spcPts val="425"/>
                        </a:spcBef>
                      </a:pPr>
                      <a:r>
                        <a:rPr sz="1400" spc="-35">
                          <a:latin typeface="Trebuchet MS" panose="020B0603020202020204" pitchFamily="34" charset="0"/>
                          <a:cs typeface="Calibri"/>
                        </a:rPr>
                        <a:t>N/A</a:t>
                      </a:r>
                      <a:endParaRPr sz="1400">
                        <a:latin typeface="Trebuchet MS" panose="020B0603020202020204" pitchFamily="34" charset="0"/>
                        <a:cs typeface="Calibri"/>
                      </a:endParaRPr>
                    </a:p>
                  </a:txBody>
                  <a:tcPr marL="0" marR="0" marT="53975" marB="0">
                    <a:lnT w="6350">
                      <a:solidFill>
                        <a:srgbClr val="C68A2A"/>
                      </a:solidFill>
                      <a:prstDash val="solid"/>
                    </a:lnT>
                    <a:lnB w="6350">
                      <a:solidFill>
                        <a:srgbClr val="C68A2A"/>
                      </a:solidFill>
                      <a:prstDash val="solid"/>
                    </a:lnB>
                    <a:solidFill>
                      <a:srgbClr val="F3F3F3"/>
                    </a:solidFill>
                  </a:tcPr>
                </a:tc>
                <a:extLst>
                  <a:ext uri="{0D108BD9-81ED-4DB2-BD59-A6C34878D82A}">
                    <a16:rowId xmlns:a16="http://schemas.microsoft.com/office/drawing/2014/main" val="10004"/>
                  </a:ext>
                </a:extLst>
              </a:tr>
              <a:tr h="320117">
                <a:tc>
                  <a:txBody>
                    <a:bodyPr/>
                    <a:lstStyle/>
                    <a:p>
                      <a:pPr marL="66040">
                        <a:lnSpc>
                          <a:spcPct val="100000"/>
                        </a:lnSpc>
                        <a:spcBef>
                          <a:spcPts val="425"/>
                        </a:spcBef>
                      </a:pPr>
                      <a:r>
                        <a:rPr sz="1400" b="1">
                          <a:latin typeface="Trebuchet MS" panose="020B0603020202020204" pitchFamily="34" charset="0"/>
                          <a:cs typeface="Calibri"/>
                        </a:rPr>
                        <a:t>PCP </a:t>
                      </a:r>
                      <a:r>
                        <a:rPr sz="1400" b="1" spc="-5">
                          <a:latin typeface="Trebuchet MS" panose="020B0603020202020204" pitchFamily="34" charset="0"/>
                          <a:cs typeface="Calibri"/>
                        </a:rPr>
                        <a:t>Office</a:t>
                      </a:r>
                      <a:r>
                        <a:rPr sz="1400" b="1" spc="-30">
                          <a:latin typeface="Trebuchet MS" panose="020B0603020202020204" pitchFamily="34" charset="0"/>
                          <a:cs typeface="Calibri"/>
                        </a:rPr>
                        <a:t> </a:t>
                      </a:r>
                      <a:r>
                        <a:rPr sz="1400" b="1">
                          <a:latin typeface="Trebuchet MS" panose="020B0603020202020204" pitchFamily="34" charset="0"/>
                          <a:cs typeface="Calibri"/>
                        </a:rPr>
                        <a:t>Visit</a:t>
                      </a:r>
                      <a:endParaRPr sz="1400">
                        <a:latin typeface="Trebuchet MS" panose="020B0603020202020204" pitchFamily="34" charset="0"/>
                        <a:cs typeface="Calibri"/>
                      </a:endParaRPr>
                    </a:p>
                  </a:txBody>
                  <a:tcPr marL="0" marR="0" marT="53975" marB="0">
                    <a:lnT w="6350">
                      <a:solidFill>
                        <a:srgbClr val="C68A2A"/>
                      </a:solidFill>
                      <a:prstDash val="solid"/>
                    </a:lnT>
                    <a:lnB w="6350">
                      <a:solidFill>
                        <a:srgbClr val="C68A2A"/>
                      </a:solidFill>
                      <a:prstDash val="solid"/>
                    </a:lnB>
                    <a:solidFill>
                      <a:srgbClr val="F3F3F3"/>
                    </a:solidFill>
                  </a:tcPr>
                </a:tc>
                <a:tc>
                  <a:txBody>
                    <a:bodyPr/>
                    <a:lstStyle/>
                    <a:p>
                      <a:pPr marL="294005" algn="ctr">
                        <a:lnSpc>
                          <a:spcPct val="100000"/>
                        </a:lnSpc>
                        <a:spcBef>
                          <a:spcPts val="425"/>
                        </a:spcBef>
                      </a:pPr>
                      <a:r>
                        <a:rPr sz="1400" spc="-5">
                          <a:latin typeface="Trebuchet MS" panose="020B0603020202020204" pitchFamily="34" charset="0"/>
                          <a:cs typeface="Calibri"/>
                        </a:rPr>
                        <a:t>Plan </a:t>
                      </a:r>
                      <a:r>
                        <a:rPr sz="1400" spc="-15">
                          <a:latin typeface="Trebuchet MS" panose="020B0603020202020204" pitchFamily="34" charset="0"/>
                          <a:cs typeface="Calibri"/>
                        </a:rPr>
                        <a:t>pays</a:t>
                      </a:r>
                      <a:r>
                        <a:rPr sz="1400">
                          <a:latin typeface="Trebuchet MS" panose="020B0603020202020204" pitchFamily="34" charset="0"/>
                          <a:cs typeface="Calibri"/>
                        </a:rPr>
                        <a:t> </a:t>
                      </a:r>
                      <a:r>
                        <a:rPr sz="1400" spc="-5">
                          <a:latin typeface="Trebuchet MS" panose="020B0603020202020204" pitchFamily="34" charset="0"/>
                          <a:cs typeface="Calibri"/>
                        </a:rPr>
                        <a:t>90%</a:t>
                      </a:r>
                      <a:endParaRPr sz="1400">
                        <a:latin typeface="Trebuchet MS" panose="020B0603020202020204" pitchFamily="34" charset="0"/>
                        <a:cs typeface="Calibri"/>
                      </a:endParaRPr>
                    </a:p>
                  </a:txBody>
                  <a:tcPr marL="0" marR="0" marT="53975" marB="0">
                    <a:lnT w="6350">
                      <a:solidFill>
                        <a:srgbClr val="C68A2A"/>
                      </a:solidFill>
                      <a:prstDash val="solid"/>
                    </a:lnT>
                    <a:lnB w="6350">
                      <a:solidFill>
                        <a:srgbClr val="C68A2A"/>
                      </a:solidFill>
                      <a:prstDash val="solid"/>
                    </a:lnB>
                  </a:tcPr>
                </a:tc>
                <a:tc>
                  <a:txBody>
                    <a:bodyPr/>
                    <a:lstStyle/>
                    <a:p>
                      <a:pPr marL="419734" algn="ctr">
                        <a:lnSpc>
                          <a:spcPct val="100000"/>
                        </a:lnSpc>
                        <a:spcBef>
                          <a:spcPts val="425"/>
                        </a:spcBef>
                      </a:pPr>
                      <a:r>
                        <a:rPr sz="1400" spc="-5">
                          <a:latin typeface="Trebuchet MS" panose="020B0603020202020204" pitchFamily="34" charset="0"/>
                          <a:cs typeface="Calibri"/>
                        </a:rPr>
                        <a:t>Plan </a:t>
                      </a:r>
                      <a:r>
                        <a:rPr sz="1400" spc="-15">
                          <a:latin typeface="Trebuchet MS" panose="020B0603020202020204" pitchFamily="34" charset="0"/>
                          <a:cs typeface="Calibri"/>
                        </a:rPr>
                        <a:t>pays</a:t>
                      </a:r>
                      <a:r>
                        <a:rPr sz="1400" spc="5">
                          <a:latin typeface="Trebuchet MS" panose="020B0603020202020204" pitchFamily="34" charset="0"/>
                          <a:cs typeface="Calibri"/>
                        </a:rPr>
                        <a:t> </a:t>
                      </a:r>
                      <a:r>
                        <a:rPr sz="1400" spc="-5">
                          <a:latin typeface="Trebuchet MS" panose="020B0603020202020204" pitchFamily="34" charset="0"/>
                          <a:cs typeface="Calibri"/>
                        </a:rPr>
                        <a:t>50%*</a:t>
                      </a:r>
                      <a:endParaRPr sz="1400">
                        <a:latin typeface="Trebuchet MS" panose="020B0603020202020204" pitchFamily="34" charset="0"/>
                        <a:cs typeface="Calibri"/>
                      </a:endParaRPr>
                    </a:p>
                  </a:txBody>
                  <a:tcPr marL="0" marR="0" marT="53975" marB="0">
                    <a:lnT w="6350">
                      <a:solidFill>
                        <a:srgbClr val="C68A2A"/>
                      </a:solidFill>
                      <a:prstDash val="solid"/>
                    </a:lnT>
                    <a:lnB w="6350">
                      <a:solidFill>
                        <a:srgbClr val="C68A2A"/>
                      </a:solidFill>
                      <a:prstDash val="solid"/>
                    </a:lnB>
                  </a:tcPr>
                </a:tc>
                <a:tc>
                  <a:txBody>
                    <a:bodyPr/>
                    <a:lstStyle/>
                    <a:p>
                      <a:pPr marL="332740" algn="ctr">
                        <a:lnSpc>
                          <a:spcPct val="100000"/>
                        </a:lnSpc>
                        <a:spcBef>
                          <a:spcPts val="425"/>
                        </a:spcBef>
                      </a:pPr>
                      <a:r>
                        <a:rPr sz="1400" spc="-5">
                          <a:latin typeface="Trebuchet MS" panose="020B0603020202020204" pitchFamily="34" charset="0"/>
                          <a:cs typeface="Calibri"/>
                        </a:rPr>
                        <a:t>Plan </a:t>
                      </a:r>
                      <a:r>
                        <a:rPr sz="1400" spc="-15">
                          <a:latin typeface="Trebuchet MS" panose="020B0603020202020204" pitchFamily="34" charset="0"/>
                          <a:cs typeface="Calibri"/>
                        </a:rPr>
                        <a:t>pays</a:t>
                      </a:r>
                      <a:r>
                        <a:rPr sz="1400">
                          <a:latin typeface="Trebuchet MS" panose="020B0603020202020204" pitchFamily="34" charset="0"/>
                          <a:cs typeface="Calibri"/>
                        </a:rPr>
                        <a:t> </a:t>
                      </a:r>
                      <a:r>
                        <a:rPr sz="1400" spc="-5">
                          <a:latin typeface="Trebuchet MS" panose="020B0603020202020204" pitchFamily="34" charset="0"/>
                          <a:cs typeface="Calibri"/>
                        </a:rPr>
                        <a:t>80%</a:t>
                      </a:r>
                      <a:endParaRPr sz="1400">
                        <a:latin typeface="Trebuchet MS" panose="020B0603020202020204" pitchFamily="34" charset="0"/>
                        <a:cs typeface="Calibri"/>
                      </a:endParaRPr>
                    </a:p>
                  </a:txBody>
                  <a:tcPr marL="0" marR="0" marT="53975" marB="0">
                    <a:lnT w="6350">
                      <a:solidFill>
                        <a:srgbClr val="C68A2A"/>
                      </a:solidFill>
                      <a:prstDash val="solid"/>
                    </a:lnT>
                    <a:lnB w="6350">
                      <a:solidFill>
                        <a:srgbClr val="C68A2A"/>
                      </a:solidFill>
                      <a:prstDash val="solid"/>
                    </a:lnB>
                    <a:solidFill>
                      <a:srgbClr val="F3F3F3"/>
                    </a:solidFill>
                  </a:tcPr>
                </a:tc>
                <a:tc>
                  <a:txBody>
                    <a:bodyPr/>
                    <a:lstStyle/>
                    <a:p>
                      <a:pPr marL="49530" algn="ctr">
                        <a:lnSpc>
                          <a:spcPct val="100000"/>
                        </a:lnSpc>
                        <a:spcBef>
                          <a:spcPts val="425"/>
                        </a:spcBef>
                      </a:pPr>
                      <a:r>
                        <a:rPr sz="1400" spc="-5">
                          <a:latin typeface="Trebuchet MS" panose="020B0603020202020204" pitchFamily="34" charset="0"/>
                          <a:cs typeface="Calibri"/>
                        </a:rPr>
                        <a:t>Plan </a:t>
                      </a:r>
                      <a:r>
                        <a:rPr sz="1400" spc="-15">
                          <a:latin typeface="Trebuchet MS" panose="020B0603020202020204" pitchFamily="34" charset="0"/>
                          <a:cs typeface="Calibri"/>
                        </a:rPr>
                        <a:t>pays</a:t>
                      </a:r>
                      <a:r>
                        <a:rPr sz="1400" spc="5">
                          <a:latin typeface="Trebuchet MS" panose="020B0603020202020204" pitchFamily="34" charset="0"/>
                          <a:cs typeface="Calibri"/>
                        </a:rPr>
                        <a:t> </a:t>
                      </a:r>
                      <a:r>
                        <a:rPr sz="1400" spc="-5">
                          <a:latin typeface="Trebuchet MS" panose="020B0603020202020204" pitchFamily="34" charset="0"/>
                          <a:cs typeface="Calibri"/>
                        </a:rPr>
                        <a:t>40%*</a:t>
                      </a:r>
                      <a:endParaRPr sz="1400">
                        <a:latin typeface="Trebuchet MS" panose="020B0603020202020204" pitchFamily="34" charset="0"/>
                        <a:cs typeface="Calibri"/>
                      </a:endParaRPr>
                    </a:p>
                  </a:txBody>
                  <a:tcPr marL="0" marR="0" marT="53975" marB="0">
                    <a:lnT w="6350">
                      <a:solidFill>
                        <a:srgbClr val="C68A2A"/>
                      </a:solidFill>
                      <a:prstDash val="solid"/>
                    </a:lnT>
                    <a:lnB w="6350">
                      <a:solidFill>
                        <a:srgbClr val="C68A2A"/>
                      </a:solidFill>
                      <a:prstDash val="solid"/>
                    </a:lnB>
                    <a:solidFill>
                      <a:srgbClr val="F3F3F3"/>
                    </a:solidFill>
                  </a:tcPr>
                </a:tc>
                <a:extLst>
                  <a:ext uri="{0D108BD9-81ED-4DB2-BD59-A6C34878D82A}">
                    <a16:rowId xmlns:a16="http://schemas.microsoft.com/office/drawing/2014/main" val="10005"/>
                  </a:ext>
                </a:extLst>
              </a:tr>
              <a:tr h="320117">
                <a:tc>
                  <a:txBody>
                    <a:bodyPr/>
                    <a:lstStyle/>
                    <a:p>
                      <a:pPr marL="66040">
                        <a:lnSpc>
                          <a:spcPct val="100000"/>
                        </a:lnSpc>
                        <a:spcBef>
                          <a:spcPts val="425"/>
                        </a:spcBef>
                      </a:pPr>
                      <a:r>
                        <a:rPr sz="1400" b="1">
                          <a:latin typeface="Trebuchet MS" panose="020B0603020202020204" pitchFamily="34" charset="0"/>
                          <a:cs typeface="Calibri"/>
                        </a:rPr>
                        <a:t>Specialist </a:t>
                      </a:r>
                      <a:r>
                        <a:rPr sz="1400" b="1" spc="-5">
                          <a:latin typeface="Trebuchet MS" panose="020B0603020202020204" pitchFamily="34" charset="0"/>
                          <a:cs typeface="Calibri"/>
                        </a:rPr>
                        <a:t>Office</a:t>
                      </a:r>
                      <a:r>
                        <a:rPr sz="1400" b="1" spc="-50">
                          <a:latin typeface="Trebuchet MS" panose="020B0603020202020204" pitchFamily="34" charset="0"/>
                          <a:cs typeface="Calibri"/>
                        </a:rPr>
                        <a:t> </a:t>
                      </a:r>
                      <a:r>
                        <a:rPr sz="1400" b="1">
                          <a:latin typeface="Trebuchet MS" panose="020B0603020202020204" pitchFamily="34" charset="0"/>
                          <a:cs typeface="Calibri"/>
                        </a:rPr>
                        <a:t>Visit</a:t>
                      </a:r>
                      <a:endParaRPr sz="1400">
                        <a:latin typeface="Trebuchet MS" panose="020B0603020202020204" pitchFamily="34" charset="0"/>
                        <a:cs typeface="Calibri"/>
                      </a:endParaRPr>
                    </a:p>
                  </a:txBody>
                  <a:tcPr marL="0" marR="0" marT="53975" marB="0">
                    <a:lnT w="6350">
                      <a:solidFill>
                        <a:srgbClr val="C68A2A"/>
                      </a:solidFill>
                      <a:prstDash val="solid"/>
                    </a:lnT>
                    <a:lnB w="6350">
                      <a:solidFill>
                        <a:srgbClr val="C68A2A"/>
                      </a:solidFill>
                      <a:prstDash val="solid"/>
                    </a:lnB>
                    <a:solidFill>
                      <a:srgbClr val="F3F3F3"/>
                    </a:solidFill>
                  </a:tcPr>
                </a:tc>
                <a:tc>
                  <a:txBody>
                    <a:bodyPr/>
                    <a:lstStyle/>
                    <a:p>
                      <a:pPr marL="294005" algn="ctr">
                        <a:lnSpc>
                          <a:spcPct val="100000"/>
                        </a:lnSpc>
                        <a:spcBef>
                          <a:spcPts val="425"/>
                        </a:spcBef>
                      </a:pPr>
                      <a:r>
                        <a:rPr sz="1400" spc="-5">
                          <a:latin typeface="Trebuchet MS" panose="020B0603020202020204" pitchFamily="34" charset="0"/>
                          <a:cs typeface="Calibri"/>
                        </a:rPr>
                        <a:t>Plan </a:t>
                      </a:r>
                      <a:r>
                        <a:rPr sz="1400" spc="-15">
                          <a:latin typeface="Trebuchet MS" panose="020B0603020202020204" pitchFamily="34" charset="0"/>
                          <a:cs typeface="Calibri"/>
                        </a:rPr>
                        <a:t>pays</a:t>
                      </a:r>
                      <a:r>
                        <a:rPr sz="1400">
                          <a:latin typeface="Trebuchet MS" panose="020B0603020202020204" pitchFamily="34" charset="0"/>
                          <a:cs typeface="Calibri"/>
                        </a:rPr>
                        <a:t> </a:t>
                      </a:r>
                      <a:r>
                        <a:rPr sz="1400" spc="-5">
                          <a:latin typeface="Trebuchet MS" panose="020B0603020202020204" pitchFamily="34" charset="0"/>
                          <a:cs typeface="Calibri"/>
                        </a:rPr>
                        <a:t>85%</a:t>
                      </a:r>
                      <a:endParaRPr sz="1400">
                        <a:latin typeface="Trebuchet MS" panose="020B0603020202020204" pitchFamily="34" charset="0"/>
                        <a:cs typeface="Calibri"/>
                      </a:endParaRPr>
                    </a:p>
                  </a:txBody>
                  <a:tcPr marL="0" marR="0" marT="53975" marB="0">
                    <a:lnT w="6350">
                      <a:solidFill>
                        <a:srgbClr val="C68A2A"/>
                      </a:solidFill>
                      <a:prstDash val="solid"/>
                    </a:lnT>
                    <a:lnB w="6350">
                      <a:solidFill>
                        <a:srgbClr val="C68A2A"/>
                      </a:solidFill>
                      <a:prstDash val="solid"/>
                    </a:lnB>
                  </a:tcPr>
                </a:tc>
                <a:tc>
                  <a:txBody>
                    <a:bodyPr/>
                    <a:lstStyle/>
                    <a:p>
                      <a:pPr marL="419734" algn="ctr">
                        <a:lnSpc>
                          <a:spcPct val="100000"/>
                        </a:lnSpc>
                        <a:spcBef>
                          <a:spcPts val="425"/>
                        </a:spcBef>
                      </a:pPr>
                      <a:r>
                        <a:rPr sz="1400" spc="-5">
                          <a:latin typeface="Trebuchet MS" panose="020B0603020202020204" pitchFamily="34" charset="0"/>
                          <a:cs typeface="Calibri"/>
                        </a:rPr>
                        <a:t>Plan </a:t>
                      </a:r>
                      <a:r>
                        <a:rPr sz="1400" spc="-15">
                          <a:latin typeface="Trebuchet MS" panose="020B0603020202020204" pitchFamily="34" charset="0"/>
                          <a:cs typeface="Calibri"/>
                        </a:rPr>
                        <a:t>pays</a:t>
                      </a:r>
                      <a:r>
                        <a:rPr sz="1400" spc="5">
                          <a:latin typeface="Trebuchet MS" panose="020B0603020202020204" pitchFamily="34" charset="0"/>
                          <a:cs typeface="Calibri"/>
                        </a:rPr>
                        <a:t> </a:t>
                      </a:r>
                      <a:r>
                        <a:rPr sz="1400" spc="-5">
                          <a:latin typeface="Trebuchet MS" panose="020B0603020202020204" pitchFamily="34" charset="0"/>
                          <a:cs typeface="Calibri"/>
                        </a:rPr>
                        <a:t>50%*</a:t>
                      </a:r>
                      <a:endParaRPr sz="1400">
                        <a:latin typeface="Trebuchet MS" panose="020B0603020202020204" pitchFamily="34" charset="0"/>
                        <a:cs typeface="Calibri"/>
                      </a:endParaRPr>
                    </a:p>
                  </a:txBody>
                  <a:tcPr marL="0" marR="0" marT="53975" marB="0">
                    <a:lnT w="6350">
                      <a:solidFill>
                        <a:srgbClr val="C68A2A"/>
                      </a:solidFill>
                      <a:prstDash val="solid"/>
                    </a:lnT>
                    <a:lnB w="6350">
                      <a:solidFill>
                        <a:srgbClr val="C68A2A"/>
                      </a:solidFill>
                      <a:prstDash val="solid"/>
                    </a:lnB>
                  </a:tcPr>
                </a:tc>
                <a:tc>
                  <a:txBody>
                    <a:bodyPr/>
                    <a:lstStyle/>
                    <a:p>
                      <a:pPr marL="332740" algn="ctr">
                        <a:lnSpc>
                          <a:spcPct val="100000"/>
                        </a:lnSpc>
                        <a:spcBef>
                          <a:spcPts val="425"/>
                        </a:spcBef>
                      </a:pPr>
                      <a:r>
                        <a:rPr sz="1400" spc="-5">
                          <a:latin typeface="Trebuchet MS" panose="020B0603020202020204" pitchFamily="34" charset="0"/>
                          <a:cs typeface="Calibri"/>
                        </a:rPr>
                        <a:t>Plan </a:t>
                      </a:r>
                      <a:r>
                        <a:rPr sz="1400" spc="-15">
                          <a:latin typeface="Trebuchet MS" panose="020B0603020202020204" pitchFamily="34" charset="0"/>
                          <a:cs typeface="Calibri"/>
                        </a:rPr>
                        <a:t>pays</a:t>
                      </a:r>
                      <a:r>
                        <a:rPr sz="1400">
                          <a:latin typeface="Trebuchet MS" panose="020B0603020202020204" pitchFamily="34" charset="0"/>
                          <a:cs typeface="Calibri"/>
                        </a:rPr>
                        <a:t> </a:t>
                      </a:r>
                      <a:r>
                        <a:rPr sz="1400" spc="-5">
                          <a:latin typeface="Trebuchet MS" panose="020B0603020202020204" pitchFamily="34" charset="0"/>
                          <a:cs typeface="Calibri"/>
                        </a:rPr>
                        <a:t>75%</a:t>
                      </a:r>
                      <a:endParaRPr sz="1400">
                        <a:latin typeface="Trebuchet MS" panose="020B0603020202020204" pitchFamily="34" charset="0"/>
                        <a:cs typeface="Calibri"/>
                      </a:endParaRPr>
                    </a:p>
                  </a:txBody>
                  <a:tcPr marL="0" marR="0" marT="53975" marB="0">
                    <a:lnT w="6350">
                      <a:solidFill>
                        <a:srgbClr val="C68A2A"/>
                      </a:solidFill>
                      <a:prstDash val="solid"/>
                    </a:lnT>
                    <a:lnB w="6350">
                      <a:solidFill>
                        <a:srgbClr val="C68A2A"/>
                      </a:solidFill>
                      <a:prstDash val="solid"/>
                    </a:lnB>
                    <a:solidFill>
                      <a:srgbClr val="F3F3F3"/>
                    </a:solidFill>
                  </a:tcPr>
                </a:tc>
                <a:tc>
                  <a:txBody>
                    <a:bodyPr/>
                    <a:lstStyle/>
                    <a:p>
                      <a:pPr marL="49530" algn="ctr">
                        <a:lnSpc>
                          <a:spcPct val="100000"/>
                        </a:lnSpc>
                        <a:spcBef>
                          <a:spcPts val="425"/>
                        </a:spcBef>
                      </a:pPr>
                      <a:r>
                        <a:rPr sz="1400" spc="-5">
                          <a:latin typeface="Trebuchet MS" panose="020B0603020202020204" pitchFamily="34" charset="0"/>
                          <a:cs typeface="Calibri"/>
                        </a:rPr>
                        <a:t>Plan </a:t>
                      </a:r>
                      <a:r>
                        <a:rPr sz="1400" spc="-15">
                          <a:latin typeface="Trebuchet MS" panose="020B0603020202020204" pitchFamily="34" charset="0"/>
                          <a:cs typeface="Calibri"/>
                        </a:rPr>
                        <a:t>pays</a:t>
                      </a:r>
                      <a:r>
                        <a:rPr sz="1400" spc="5">
                          <a:latin typeface="Trebuchet MS" panose="020B0603020202020204" pitchFamily="34" charset="0"/>
                          <a:cs typeface="Calibri"/>
                        </a:rPr>
                        <a:t> </a:t>
                      </a:r>
                      <a:r>
                        <a:rPr sz="1400" spc="-5">
                          <a:latin typeface="Trebuchet MS" panose="020B0603020202020204" pitchFamily="34" charset="0"/>
                          <a:cs typeface="Calibri"/>
                        </a:rPr>
                        <a:t>40%*</a:t>
                      </a:r>
                      <a:endParaRPr sz="1400">
                        <a:latin typeface="Trebuchet MS" panose="020B0603020202020204" pitchFamily="34" charset="0"/>
                        <a:cs typeface="Calibri"/>
                      </a:endParaRPr>
                    </a:p>
                  </a:txBody>
                  <a:tcPr marL="0" marR="0" marT="53975" marB="0">
                    <a:lnT w="6350">
                      <a:solidFill>
                        <a:srgbClr val="C68A2A"/>
                      </a:solidFill>
                      <a:prstDash val="solid"/>
                    </a:lnT>
                    <a:lnB w="6350">
                      <a:solidFill>
                        <a:srgbClr val="C68A2A"/>
                      </a:solidFill>
                      <a:prstDash val="solid"/>
                    </a:lnB>
                    <a:solidFill>
                      <a:srgbClr val="F3F3F3"/>
                    </a:solidFill>
                  </a:tcPr>
                </a:tc>
                <a:extLst>
                  <a:ext uri="{0D108BD9-81ED-4DB2-BD59-A6C34878D82A}">
                    <a16:rowId xmlns:a16="http://schemas.microsoft.com/office/drawing/2014/main" val="10006"/>
                  </a:ext>
                </a:extLst>
              </a:tr>
              <a:tr h="320116">
                <a:tc>
                  <a:txBody>
                    <a:bodyPr/>
                    <a:lstStyle/>
                    <a:p>
                      <a:pPr marL="66040">
                        <a:lnSpc>
                          <a:spcPct val="100000"/>
                        </a:lnSpc>
                        <a:spcBef>
                          <a:spcPts val="425"/>
                        </a:spcBef>
                      </a:pPr>
                      <a:r>
                        <a:rPr sz="1400" b="1">
                          <a:latin typeface="Trebuchet MS" panose="020B0603020202020204" pitchFamily="34" charset="0"/>
                          <a:cs typeface="Calibri"/>
                        </a:rPr>
                        <a:t>Diagnostic </a:t>
                      </a:r>
                      <a:r>
                        <a:rPr sz="1400" b="1" spc="-5">
                          <a:latin typeface="Trebuchet MS" panose="020B0603020202020204" pitchFamily="34" charset="0"/>
                          <a:cs typeface="Calibri"/>
                        </a:rPr>
                        <a:t>Lab </a:t>
                      </a:r>
                      <a:r>
                        <a:rPr sz="1400" b="1">
                          <a:latin typeface="Trebuchet MS" panose="020B0603020202020204" pitchFamily="34" charset="0"/>
                          <a:cs typeface="Calibri"/>
                        </a:rPr>
                        <a:t>and</a:t>
                      </a:r>
                      <a:r>
                        <a:rPr sz="1400" b="1" spc="-75">
                          <a:latin typeface="Trebuchet MS" panose="020B0603020202020204" pitchFamily="34" charset="0"/>
                          <a:cs typeface="Calibri"/>
                        </a:rPr>
                        <a:t> </a:t>
                      </a:r>
                      <a:r>
                        <a:rPr sz="1400" b="1" spc="-15">
                          <a:latin typeface="Trebuchet MS" panose="020B0603020202020204" pitchFamily="34" charset="0"/>
                          <a:cs typeface="Calibri"/>
                        </a:rPr>
                        <a:t>X-ray</a:t>
                      </a:r>
                      <a:endParaRPr sz="1400">
                        <a:latin typeface="Trebuchet MS" panose="020B0603020202020204" pitchFamily="34" charset="0"/>
                        <a:cs typeface="Calibri"/>
                      </a:endParaRPr>
                    </a:p>
                  </a:txBody>
                  <a:tcPr marL="0" marR="0" marT="53975" marB="0">
                    <a:lnT w="6350">
                      <a:solidFill>
                        <a:srgbClr val="C68A2A"/>
                      </a:solidFill>
                      <a:prstDash val="solid"/>
                    </a:lnT>
                    <a:lnB w="6350">
                      <a:solidFill>
                        <a:srgbClr val="C68A2A"/>
                      </a:solidFill>
                      <a:prstDash val="solid"/>
                    </a:lnB>
                    <a:solidFill>
                      <a:srgbClr val="F3F3F3"/>
                    </a:solidFill>
                  </a:tcPr>
                </a:tc>
                <a:tc>
                  <a:txBody>
                    <a:bodyPr/>
                    <a:lstStyle/>
                    <a:p>
                      <a:pPr marL="250190" algn="ctr">
                        <a:lnSpc>
                          <a:spcPct val="100000"/>
                        </a:lnSpc>
                        <a:spcBef>
                          <a:spcPts val="425"/>
                        </a:spcBef>
                      </a:pPr>
                      <a:r>
                        <a:rPr lang="en-US" sz="1400" spc="-5">
                          <a:latin typeface="Trebuchet MS" panose="020B0603020202020204" pitchFamily="34" charset="0"/>
                          <a:cs typeface="Calibri"/>
                        </a:rPr>
                        <a:t> </a:t>
                      </a:r>
                      <a:r>
                        <a:rPr sz="1400" spc="-5">
                          <a:latin typeface="Trebuchet MS" panose="020B0603020202020204" pitchFamily="34" charset="0"/>
                          <a:cs typeface="Calibri"/>
                        </a:rPr>
                        <a:t>Plan </a:t>
                      </a:r>
                      <a:r>
                        <a:rPr sz="1400" spc="-15">
                          <a:latin typeface="Trebuchet MS" panose="020B0603020202020204" pitchFamily="34" charset="0"/>
                          <a:cs typeface="Calibri"/>
                        </a:rPr>
                        <a:t>pays</a:t>
                      </a:r>
                      <a:r>
                        <a:rPr sz="1400" spc="-5">
                          <a:latin typeface="Trebuchet MS" panose="020B0603020202020204" pitchFamily="34" charset="0"/>
                          <a:cs typeface="Calibri"/>
                        </a:rPr>
                        <a:t> 75%*</a:t>
                      </a:r>
                      <a:endParaRPr sz="1400">
                        <a:latin typeface="Trebuchet MS" panose="020B0603020202020204" pitchFamily="34" charset="0"/>
                        <a:cs typeface="Calibri"/>
                      </a:endParaRPr>
                    </a:p>
                  </a:txBody>
                  <a:tcPr marL="0" marR="0" marT="53975" marB="0">
                    <a:lnT w="6350">
                      <a:solidFill>
                        <a:srgbClr val="C68A2A"/>
                      </a:solidFill>
                      <a:prstDash val="solid"/>
                    </a:lnT>
                    <a:lnB w="6350">
                      <a:solidFill>
                        <a:srgbClr val="C68A2A"/>
                      </a:solidFill>
                      <a:prstDash val="solid"/>
                    </a:lnB>
                  </a:tcPr>
                </a:tc>
                <a:tc>
                  <a:txBody>
                    <a:bodyPr/>
                    <a:lstStyle/>
                    <a:p>
                      <a:pPr marL="420370" algn="ctr">
                        <a:lnSpc>
                          <a:spcPct val="100000"/>
                        </a:lnSpc>
                        <a:spcBef>
                          <a:spcPts val="425"/>
                        </a:spcBef>
                      </a:pPr>
                      <a:r>
                        <a:rPr sz="1400" spc="-5">
                          <a:latin typeface="Trebuchet MS" panose="020B0603020202020204" pitchFamily="34" charset="0"/>
                          <a:cs typeface="Calibri"/>
                        </a:rPr>
                        <a:t>Plan </a:t>
                      </a:r>
                      <a:r>
                        <a:rPr sz="1400" spc="-15">
                          <a:latin typeface="Trebuchet MS" panose="020B0603020202020204" pitchFamily="34" charset="0"/>
                          <a:cs typeface="Calibri"/>
                        </a:rPr>
                        <a:t>pays</a:t>
                      </a:r>
                      <a:r>
                        <a:rPr sz="1400" spc="5">
                          <a:latin typeface="Trebuchet MS" panose="020B0603020202020204" pitchFamily="34" charset="0"/>
                          <a:cs typeface="Calibri"/>
                        </a:rPr>
                        <a:t> </a:t>
                      </a:r>
                      <a:r>
                        <a:rPr sz="1400" spc="-5">
                          <a:latin typeface="Trebuchet MS" panose="020B0603020202020204" pitchFamily="34" charset="0"/>
                          <a:cs typeface="Calibri"/>
                        </a:rPr>
                        <a:t>50%*</a:t>
                      </a:r>
                      <a:endParaRPr sz="1400">
                        <a:latin typeface="Trebuchet MS" panose="020B0603020202020204" pitchFamily="34" charset="0"/>
                        <a:cs typeface="Calibri"/>
                      </a:endParaRPr>
                    </a:p>
                  </a:txBody>
                  <a:tcPr marL="0" marR="0" marT="53975" marB="0">
                    <a:lnT w="6350">
                      <a:solidFill>
                        <a:srgbClr val="C68A2A"/>
                      </a:solidFill>
                      <a:prstDash val="solid"/>
                    </a:lnT>
                    <a:lnB w="6350">
                      <a:solidFill>
                        <a:srgbClr val="C68A2A"/>
                      </a:solidFill>
                      <a:prstDash val="solid"/>
                    </a:lnB>
                  </a:tcPr>
                </a:tc>
                <a:tc>
                  <a:txBody>
                    <a:bodyPr/>
                    <a:lstStyle/>
                    <a:p>
                      <a:pPr marL="288290" algn="ctr">
                        <a:lnSpc>
                          <a:spcPct val="100000"/>
                        </a:lnSpc>
                        <a:spcBef>
                          <a:spcPts val="425"/>
                        </a:spcBef>
                      </a:pPr>
                      <a:r>
                        <a:rPr sz="1400" spc="-5">
                          <a:latin typeface="Trebuchet MS" panose="020B0603020202020204" pitchFamily="34" charset="0"/>
                          <a:cs typeface="Calibri"/>
                        </a:rPr>
                        <a:t>Plan </a:t>
                      </a:r>
                      <a:r>
                        <a:rPr sz="1400" spc="-15">
                          <a:latin typeface="Trebuchet MS" panose="020B0603020202020204" pitchFamily="34" charset="0"/>
                          <a:cs typeface="Calibri"/>
                        </a:rPr>
                        <a:t>pays</a:t>
                      </a:r>
                      <a:r>
                        <a:rPr sz="1400">
                          <a:latin typeface="Trebuchet MS" panose="020B0603020202020204" pitchFamily="34" charset="0"/>
                          <a:cs typeface="Calibri"/>
                        </a:rPr>
                        <a:t> </a:t>
                      </a:r>
                      <a:r>
                        <a:rPr sz="1400" spc="-5">
                          <a:latin typeface="Trebuchet MS" panose="020B0603020202020204" pitchFamily="34" charset="0"/>
                          <a:cs typeface="Calibri"/>
                        </a:rPr>
                        <a:t>65%*</a:t>
                      </a:r>
                      <a:endParaRPr sz="1400">
                        <a:latin typeface="Trebuchet MS" panose="020B0603020202020204" pitchFamily="34" charset="0"/>
                        <a:cs typeface="Calibri"/>
                      </a:endParaRPr>
                    </a:p>
                  </a:txBody>
                  <a:tcPr marL="0" marR="0" marT="53975" marB="0">
                    <a:lnT w="6350">
                      <a:solidFill>
                        <a:srgbClr val="C68A2A"/>
                      </a:solidFill>
                      <a:prstDash val="solid"/>
                    </a:lnT>
                    <a:lnB w="6350">
                      <a:solidFill>
                        <a:srgbClr val="C68A2A"/>
                      </a:solidFill>
                      <a:prstDash val="solid"/>
                    </a:lnB>
                    <a:solidFill>
                      <a:srgbClr val="F3F3F3"/>
                    </a:solidFill>
                  </a:tcPr>
                </a:tc>
                <a:tc>
                  <a:txBody>
                    <a:bodyPr/>
                    <a:lstStyle/>
                    <a:p>
                      <a:pPr marL="50165" algn="ctr">
                        <a:lnSpc>
                          <a:spcPct val="100000"/>
                        </a:lnSpc>
                        <a:spcBef>
                          <a:spcPts val="425"/>
                        </a:spcBef>
                      </a:pPr>
                      <a:r>
                        <a:rPr sz="1400" spc="-5">
                          <a:latin typeface="Trebuchet MS" panose="020B0603020202020204" pitchFamily="34" charset="0"/>
                          <a:cs typeface="Calibri"/>
                        </a:rPr>
                        <a:t>Plan </a:t>
                      </a:r>
                      <a:r>
                        <a:rPr sz="1400" spc="-15">
                          <a:latin typeface="Trebuchet MS" panose="020B0603020202020204" pitchFamily="34" charset="0"/>
                          <a:cs typeface="Calibri"/>
                        </a:rPr>
                        <a:t>pays</a:t>
                      </a:r>
                      <a:r>
                        <a:rPr sz="1400" spc="5">
                          <a:latin typeface="Trebuchet MS" panose="020B0603020202020204" pitchFamily="34" charset="0"/>
                          <a:cs typeface="Calibri"/>
                        </a:rPr>
                        <a:t> </a:t>
                      </a:r>
                      <a:r>
                        <a:rPr sz="1400" spc="-5">
                          <a:latin typeface="Trebuchet MS" panose="020B0603020202020204" pitchFamily="34" charset="0"/>
                          <a:cs typeface="Calibri"/>
                        </a:rPr>
                        <a:t>40%*</a:t>
                      </a:r>
                      <a:endParaRPr sz="1400">
                        <a:latin typeface="Trebuchet MS" panose="020B0603020202020204" pitchFamily="34" charset="0"/>
                        <a:cs typeface="Calibri"/>
                      </a:endParaRPr>
                    </a:p>
                  </a:txBody>
                  <a:tcPr marL="0" marR="0" marT="53975" marB="0">
                    <a:lnT w="6350">
                      <a:solidFill>
                        <a:srgbClr val="C68A2A"/>
                      </a:solidFill>
                      <a:prstDash val="solid"/>
                    </a:lnT>
                    <a:lnB w="6350">
                      <a:solidFill>
                        <a:srgbClr val="C68A2A"/>
                      </a:solidFill>
                      <a:prstDash val="solid"/>
                    </a:lnB>
                    <a:solidFill>
                      <a:srgbClr val="F3F3F3"/>
                    </a:solidFill>
                  </a:tcPr>
                </a:tc>
                <a:extLst>
                  <a:ext uri="{0D108BD9-81ED-4DB2-BD59-A6C34878D82A}">
                    <a16:rowId xmlns:a16="http://schemas.microsoft.com/office/drawing/2014/main" val="10007"/>
                  </a:ext>
                </a:extLst>
              </a:tr>
              <a:tr h="320117">
                <a:tc>
                  <a:txBody>
                    <a:bodyPr/>
                    <a:lstStyle/>
                    <a:p>
                      <a:pPr marL="66040">
                        <a:lnSpc>
                          <a:spcPct val="100000"/>
                        </a:lnSpc>
                        <a:spcBef>
                          <a:spcPts val="420"/>
                        </a:spcBef>
                      </a:pPr>
                      <a:r>
                        <a:rPr sz="1400" b="1" spc="-5">
                          <a:latin typeface="Trebuchet MS" panose="020B0603020202020204" pitchFamily="34" charset="0"/>
                          <a:cs typeface="Calibri"/>
                        </a:rPr>
                        <a:t>Inpatient</a:t>
                      </a:r>
                      <a:r>
                        <a:rPr sz="1400" b="1" spc="-40">
                          <a:latin typeface="Trebuchet MS" panose="020B0603020202020204" pitchFamily="34" charset="0"/>
                          <a:cs typeface="Calibri"/>
                        </a:rPr>
                        <a:t> </a:t>
                      </a:r>
                      <a:r>
                        <a:rPr sz="1400" b="1">
                          <a:latin typeface="Trebuchet MS" panose="020B0603020202020204" pitchFamily="34" charset="0"/>
                          <a:cs typeface="Calibri"/>
                        </a:rPr>
                        <a:t>Hospital</a:t>
                      </a:r>
                      <a:endParaRPr sz="1400">
                        <a:latin typeface="Trebuchet MS" panose="020B0603020202020204" pitchFamily="34" charset="0"/>
                        <a:cs typeface="Calibri"/>
                      </a:endParaRPr>
                    </a:p>
                  </a:txBody>
                  <a:tcPr marL="0" marR="0" marT="53340" marB="0">
                    <a:lnT w="6350">
                      <a:solidFill>
                        <a:srgbClr val="C68A2A"/>
                      </a:solidFill>
                      <a:prstDash val="solid"/>
                    </a:lnT>
                    <a:lnB w="6350">
                      <a:solidFill>
                        <a:srgbClr val="C68A2A"/>
                      </a:solidFill>
                      <a:prstDash val="solid"/>
                    </a:lnB>
                    <a:solidFill>
                      <a:srgbClr val="F3F3F3"/>
                    </a:solidFill>
                  </a:tcPr>
                </a:tc>
                <a:tc>
                  <a:txBody>
                    <a:bodyPr/>
                    <a:lstStyle/>
                    <a:p>
                      <a:pPr marL="250190" algn="ctr">
                        <a:lnSpc>
                          <a:spcPct val="100000"/>
                        </a:lnSpc>
                        <a:spcBef>
                          <a:spcPts val="420"/>
                        </a:spcBef>
                      </a:pPr>
                      <a:r>
                        <a:rPr lang="en-US" sz="1400" spc="-5">
                          <a:latin typeface="Trebuchet MS" panose="020B0603020202020204" pitchFamily="34" charset="0"/>
                          <a:cs typeface="Calibri"/>
                        </a:rPr>
                        <a:t> </a:t>
                      </a:r>
                      <a:r>
                        <a:rPr sz="1400" spc="-5">
                          <a:latin typeface="Trebuchet MS" panose="020B0603020202020204" pitchFamily="34" charset="0"/>
                          <a:cs typeface="Calibri"/>
                        </a:rPr>
                        <a:t>Plan </a:t>
                      </a:r>
                      <a:r>
                        <a:rPr sz="1400" spc="-15">
                          <a:latin typeface="Trebuchet MS" panose="020B0603020202020204" pitchFamily="34" charset="0"/>
                          <a:cs typeface="Calibri"/>
                        </a:rPr>
                        <a:t>pays</a:t>
                      </a:r>
                      <a:r>
                        <a:rPr sz="1400" spc="-5">
                          <a:latin typeface="Trebuchet MS" panose="020B0603020202020204" pitchFamily="34" charset="0"/>
                          <a:cs typeface="Calibri"/>
                        </a:rPr>
                        <a:t> 75%*</a:t>
                      </a:r>
                      <a:endParaRPr sz="1400">
                        <a:latin typeface="Trebuchet MS" panose="020B0603020202020204" pitchFamily="34" charset="0"/>
                        <a:cs typeface="Calibri"/>
                      </a:endParaRPr>
                    </a:p>
                  </a:txBody>
                  <a:tcPr marL="0" marR="0" marT="53340" marB="0">
                    <a:lnT w="6350">
                      <a:solidFill>
                        <a:srgbClr val="C68A2A"/>
                      </a:solidFill>
                      <a:prstDash val="solid"/>
                    </a:lnT>
                    <a:lnB w="6350">
                      <a:solidFill>
                        <a:srgbClr val="C68A2A"/>
                      </a:solidFill>
                      <a:prstDash val="solid"/>
                    </a:lnB>
                  </a:tcPr>
                </a:tc>
                <a:tc>
                  <a:txBody>
                    <a:bodyPr/>
                    <a:lstStyle/>
                    <a:p>
                      <a:pPr marL="420370" algn="ctr">
                        <a:lnSpc>
                          <a:spcPct val="100000"/>
                        </a:lnSpc>
                        <a:spcBef>
                          <a:spcPts val="420"/>
                        </a:spcBef>
                      </a:pPr>
                      <a:r>
                        <a:rPr sz="1400" spc="-5">
                          <a:latin typeface="Trebuchet MS" panose="020B0603020202020204" pitchFamily="34" charset="0"/>
                          <a:cs typeface="Calibri"/>
                        </a:rPr>
                        <a:t>Plan </a:t>
                      </a:r>
                      <a:r>
                        <a:rPr sz="1400" spc="-15">
                          <a:latin typeface="Trebuchet MS" panose="020B0603020202020204" pitchFamily="34" charset="0"/>
                          <a:cs typeface="Calibri"/>
                        </a:rPr>
                        <a:t>pays</a:t>
                      </a:r>
                      <a:r>
                        <a:rPr sz="1400" spc="5">
                          <a:latin typeface="Trebuchet MS" panose="020B0603020202020204" pitchFamily="34" charset="0"/>
                          <a:cs typeface="Calibri"/>
                        </a:rPr>
                        <a:t> </a:t>
                      </a:r>
                      <a:r>
                        <a:rPr sz="1400" spc="-5">
                          <a:latin typeface="Trebuchet MS" panose="020B0603020202020204" pitchFamily="34" charset="0"/>
                          <a:cs typeface="Calibri"/>
                        </a:rPr>
                        <a:t>50%*</a:t>
                      </a:r>
                      <a:endParaRPr sz="1400">
                        <a:latin typeface="Trebuchet MS" panose="020B0603020202020204" pitchFamily="34" charset="0"/>
                        <a:cs typeface="Calibri"/>
                      </a:endParaRPr>
                    </a:p>
                  </a:txBody>
                  <a:tcPr marL="0" marR="0" marT="53340" marB="0">
                    <a:lnT w="6350">
                      <a:solidFill>
                        <a:srgbClr val="C68A2A"/>
                      </a:solidFill>
                      <a:prstDash val="solid"/>
                    </a:lnT>
                    <a:lnB w="6350">
                      <a:solidFill>
                        <a:srgbClr val="C68A2A"/>
                      </a:solidFill>
                      <a:prstDash val="solid"/>
                    </a:lnB>
                  </a:tcPr>
                </a:tc>
                <a:tc>
                  <a:txBody>
                    <a:bodyPr/>
                    <a:lstStyle/>
                    <a:p>
                      <a:pPr marL="288290" algn="ctr">
                        <a:lnSpc>
                          <a:spcPct val="100000"/>
                        </a:lnSpc>
                        <a:spcBef>
                          <a:spcPts val="420"/>
                        </a:spcBef>
                      </a:pPr>
                      <a:r>
                        <a:rPr sz="1400" spc="-5">
                          <a:latin typeface="Trebuchet MS" panose="020B0603020202020204" pitchFamily="34" charset="0"/>
                          <a:cs typeface="Calibri"/>
                        </a:rPr>
                        <a:t>Plan </a:t>
                      </a:r>
                      <a:r>
                        <a:rPr sz="1400" spc="-15">
                          <a:latin typeface="Trebuchet MS" panose="020B0603020202020204" pitchFamily="34" charset="0"/>
                          <a:cs typeface="Calibri"/>
                        </a:rPr>
                        <a:t>pays</a:t>
                      </a:r>
                      <a:r>
                        <a:rPr sz="1400">
                          <a:latin typeface="Trebuchet MS" panose="020B0603020202020204" pitchFamily="34" charset="0"/>
                          <a:cs typeface="Calibri"/>
                        </a:rPr>
                        <a:t> </a:t>
                      </a:r>
                      <a:r>
                        <a:rPr sz="1400" spc="-5">
                          <a:latin typeface="Trebuchet MS" panose="020B0603020202020204" pitchFamily="34" charset="0"/>
                          <a:cs typeface="Calibri"/>
                        </a:rPr>
                        <a:t>65%*</a:t>
                      </a:r>
                      <a:endParaRPr sz="1400">
                        <a:latin typeface="Trebuchet MS" panose="020B0603020202020204" pitchFamily="34" charset="0"/>
                        <a:cs typeface="Calibri"/>
                      </a:endParaRPr>
                    </a:p>
                  </a:txBody>
                  <a:tcPr marL="0" marR="0" marT="53340" marB="0">
                    <a:lnT w="6350">
                      <a:solidFill>
                        <a:srgbClr val="C68A2A"/>
                      </a:solidFill>
                      <a:prstDash val="solid"/>
                    </a:lnT>
                    <a:lnB w="6350">
                      <a:solidFill>
                        <a:srgbClr val="C68A2A"/>
                      </a:solidFill>
                      <a:prstDash val="solid"/>
                    </a:lnB>
                    <a:solidFill>
                      <a:srgbClr val="F3F3F3"/>
                    </a:solidFill>
                  </a:tcPr>
                </a:tc>
                <a:tc>
                  <a:txBody>
                    <a:bodyPr/>
                    <a:lstStyle/>
                    <a:p>
                      <a:pPr marL="50165" algn="ctr">
                        <a:lnSpc>
                          <a:spcPct val="100000"/>
                        </a:lnSpc>
                        <a:spcBef>
                          <a:spcPts val="420"/>
                        </a:spcBef>
                      </a:pPr>
                      <a:r>
                        <a:rPr sz="1400" spc="-5">
                          <a:latin typeface="Trebuchet MS" panose="020B0603020202020204" pitchFamily="34" charset="0"/>
                          <a:cs typeface="Calibri"/>
                        </a:rPr>
                        <a:t>Plan </a:t>
                      </a:r>
                      <a:r>
                        <a:rPr sz="1400" spc="-15">
                          <a:latin typeface="Trebuchet MS" panose="020B0603020202020204" pitchFamily="34" charset="0"/>
                          <a:cs typeface="Calibri"/>
                        </a:rPr>
                        <a:t>pays</a:t>
                      </a:r>
                      <a:r>
                        <a:rPr sz="1400" spc="5">
                          <a:latin typeface="Trebuchet MS" panose="020B0603020202020204" pitchFamily="34" charset="0"/>
                          <a:cs typeface="Calibri"/>
                        </a:rPr>
                        <a:t> </a:t>
                      </a:r>
                      <a:r>
                        <a:rPr sz="1400" spc="-5">
                          <a:latin typeface="Trebuchet MS" panose="020B0603020202020204" pitchFamily="34" charset="0"/>
                          <a:cs typeface="Calibri"/>
                        </a:rPr>
                        <a:t>40%*</a:t>
                      </a:r>
                      <a:endParaRPr sz="1400">
                        <a:latin typeface="Trebuchet MS" panose="020B0603020202020204" pitchFamily="34" charset="0"/>
                        <a:cs typeface="Calibri"/>
                      </a:endParaRPr>
                    </a:p>
                  </a:txBody>
                  <a:tcPr marL="0" marR="0" marT="53340" marB="0">
                    <a:lnT w="6350">
                      <a:solidFill>
                        <a:srgbClr val="C68A2A"/>
                      </a:solidFill>
                      <a:prstDash val="solid"/>
                    </a:lnT>
                    <a:lnB w="6350">
                      <a:solidFill>
                        <a:srgbClr val="C68A2A"/>
                      </a:solidFill>
                      <a:prstDash val="solid"/>
                    </a:lnB>
                    <a:solidFill>
                      <a:srgbClr val="F3F3F3"/>
                    </a:solidFill>
                  </a:tcPr>
                </a:tc>
                <a:extLst>
                  <a:ext uri="{0D108BD9-81ED-4DB2-BD59-A6C34878D82A}">
                    <a16:rowId xmlns:a16="http://schemas.microsoft.com/office/drawing/2014/main" val="10008"/>
                  </a:ext>
                </a:extLst>
              </a:tr>
              <a:tr h="320116">
                <a:tc>
                  <a:txBody>
                    <a:bodyPr/>
                    <a:lstStyle/>
                    <a:p>
                      <a:pPr marL="66040">
                        <a:lnSpc>
                          <a:spcPct val="100000"/>
                        </a:lnSpc>
                        <a:spcBef>
                          <a:spcPts val="420"/>
                        </a:spcBef>
                      </a:pPr>
                      <a:r>
                        <a:rPr sz="1400" b="1">
                          <a:latin typeface="Trebuchet MS" panose="020B0603020202020204" pitchFamily="34" charset="0"/>
                          <a:cs typeface="Calibri"/>
                        </a:rPr>
                        <a:t>Outpatient</a:t>
                      </a:r>
                      <a:r>
                        <a:rPr sz="1400" b="1" spc="-55">
                          <a:latin typeface="Trebuchet MS" panose="020B0603020202020204" pitchFamily="34" charset="0"/>
                          <a:cs typeface="Calibri"/>
                        </a:rPr>
                        <a:t> </a:t>
                      </a:r>
                      <a:r>
                        <a:rPr sz="1400" b="1" spc="-5">
                          <a:latin typeface="Trebuchet MS" panose="020B0603020202020204" pitchFamily="34" charset="0"/>
                          <a:cs typeface="Calibri"/>
                        </a:rPr>
                        <a:t>Surgery</a:t>
                      </a:r>
                      <a:endParaRPr sz="1400">
                        <a:latin typeface="Trebuchet MS" panose="020B0603020202020204" pitchFamily="34" charset="0"/>
                        <a:cs typeface="Calibri"/>
                      </a:endParaRPr>
                    </a:p>
                  </a:txBody>
                  <a:tcPr marL="0" marR="0" marT="53340" marB="0">
                    <a:lnT w="6350">
                      <a:solidFill>
                        <a:srgbClr val="C68A2A"/>
                      </a:solidFill>
                      <a:prstDash val="solid"/>
                    </a:lnT>
                    <a:lnB w="6350">
                      <a:solidFill>
                        <a:srgbClr val="C68A2A"/>
                      </a:solidFill>
                      <a:prstDash val="solid"/>
                    </a:lnB>
                    <a:solidFill>
                      <a:srgbClr val="F3F3F3"/>
                    </a:solidFill>
                  </a:tcPr>
                </a:tc>
                <a:tc>
                  <a:txBody>
                    <a:bodyPr/>
                    <a:lstStyle/>
                    <a:p>
                      <a:pPr marL="250190" algn="ctr">
                        <a:lnSpc>
                          <a:spcPct val="100000"/>
                        </a:lnSpc>
                        <a:spcBef>
                          <a:spcPts val="420"/>
                        </a:spcBef>
                      </a:pPr>
                      <a:r>
                        <a:rPr lang="en-US" sz="1400" spc="-5">
                          <a:latin typeface="Trebuchet MS" panose="020B0603020202020204" pitchFamily="34" charset="0"/>
                          <a:cs typeface="Calibri"/>
                        </a:rPr>
                        <a:t> </a:t>
                      </a:r>
                      <a:r>
                        <a:rPr sz="1400" spc="-5">
                          <a:latin typeface="Trebuchet MS" panose="020B0603020202020204" pitchFamily="34" charset="0"/>
                          <a:cs typeface="Calibri"/>
                        </a:rPr>
                        <a:t>Plan </a:t>
                      </a:r>
                      <a:r>
                        <a:rPr sz="1400" spc="-15">
                          <a:latin typeface="Trebuchet MS" panose="020B0603020202020204" pitchFamily="34" charset="0"/>
                          <a:cs typeface="Calibri"/>
                        </a:rPr>
                        <a:t>pays</a:t>
                      </a:r>
                      <a:r>
                        <a:rPr sz="1400" spc="-5">
                          <a:latin typeface="Trebuchet MS" panose="020B0603020202020204" pitchFamily="34" charset="0"/>
                          <a:cs typeface="Calibri"/>
                        </a:rPr>
                        <a:t> 75%*</a:t>
                      </a:r>
                      <a:endParaRPr sz="1400">
                        <a:latin typeface="Trebuchet MS" panose="020B0603020202020204" pitchFamily="34" charset="0"/>
                        <a:cs typeface="Calibri"/>
                      </a:endParaRPr>
                    </a:p>
                  </a:txBody>
                  <a:tcPr marL="0" marR="0" marT="53340" marB="0">
                    <a:lnT w="6350">
                      <a:solidFill>
                        <a:srgbClr val="C68A2A"/>
                      </a:solidFill>
                      <a:prstDash val="solid"/>
                    </a:lnT>
                    <a:lnB w="6350">
                      <a:solidFill>
                        <a:srgbClr val="C68A2A"/>
                      </a:solidFill>
                      <a:prstDash val="solid"/>
                    </a:lnB>
                  </a:tcPr>
                </a:tc>
                <a:tc>
                  <a:txBody>
                    <a:bodyPr/>
                    <a:lstStyle/>
                    <a:p>
                      <a:pPr marL="420370" algn="ctr">
                        <a:lnSpc>
                          <a:spcPct val="100000"/>
                        </a:lnSpc>
                        <a:spcBef>
                          <a:spcPts val="420"/>
                        </a:spcBef>
                      </a:pPr>
                      <a:r>
                        <a:rPr sz="1400" spc="-5">
                          <a:latin typeface="Trebuchet MS" panose="020B0603020202020204" pitchFamily="34" charset="0"/>
                          <a:cs typeface="Calibri"/>
                        </a:rPr>
                        <a:t>Plan </a:t>
                      </a:r>
                      <a:r>
                        <a:rPr sz="1400" spc="-15">
                          <a:latin typeface="Trebuchet MS" panose="020B0603020202020204" pitchFamily="34" charset="0"/>
                          <a:cs typeface="Calibri"/>
                        </a:rPr>
                        <a:t>pays</a:t>
                      </a:r>
                      <a:r>
                        <a:rPr sz="1400" spc="5">
                          <a:latin typeface="Trebuchet MS" panose="020B0603020202020204" pitchFamily="34" charset="0"/>
                          <a:cs typeface="Calibri"/>
                        </a:rPr>
                        <a:t> </a:t>
                      </a:r>
                      <a:r>
                        <a:rPr sz="1400" spc="-5">
                          <a:latin typeface="Trebuchet MS" panose="020B0603020202020204" pitchFamily="34" charset="0"/>
                          <a:cs typeface="Calibri"/>
                        </a:rPr>
                        <a:t>50%*</a:t>
                      </a:r>
                      <a:endParaRPr sz="1400">
                        <a:latin typeface="Trebuchet MS" panose="020B0603020202020204" pitchFamily="34" charset="0"/>
                        <a:cs typeface="Calibri"/>
                      </a:endParaRPr>
                    </a:p>
                  </a:txBody>
                  <a:tcPr marL="0" marR="0" marT="53340" marB="0">
                    <a:lnT w="6350">
                      <a:solidFill>
                        <a:srgbClr val="C68A2A"/>
                      </a:solidFill>
                      <a:prstDash val="solid"/>
                    </a:lnT>
                    <a:lnB w="6350">
                      <a:solidFill>
                        <a:srgbClr val="C68A2A"/>
                      </a:solidFill>
                      <a:prstDash val="solid"/>
                    </a:lnB>
                  </a:tcPr>
                </a:tc>
                <a:tc>
                  <a:txBody>
                    <a:bodyPr/>
                    <a:lstStyle/>
                    <a:p>
                      <a:pPr marL="288290" algn="ctr">
                        <a:lnSpc>
                          <a:spcPct val="100000"/>
                        </a:lnSpc>
                        <a:spcBef>
                          <a:spcPts val="420"/>
                        </a:spcBef>
                      </a:pPr>
                      <a:r>
                        <a:rPr sz="1400" spc="-5">
                          <a:latin typeface="Trebuchet MS" panose="020B0603020202020204" pitchFamily="34" charset="0"/>
                          <a:cs typeface="Calibri"/>
                        </a:rPr>
                        <a:t>Plan </a:t>
                      </a:r>
                      <a:r>
                        <a:rPr sz="1400" spc="-15">
                          <a:latin typeface="Trebuchet MS" panose="020B0603020202020204" pitchFamily="34" charset="0"/>
                          <a:cs typeface="Calibri"/>
                        </a:rPr>
                        <a:t>pays</a:t>
                      </a:r>
                      <a:r>
                        <a:rPr sz="1400">
                          <a:latin typeface="Trebuchet MS" panose="020B0603020202020204" pitchFamily="34" charset="0"/>
                          <a:cs typeface="Calibri"/>
                        </a:rPr>
                        <a:t> </a:t>
                      </a:r>
                      <a:r>
                        <a:rPr sz="1400" spc="-5">
                          <a:latin typeface="Trebuchet MS" panose="020B0603020202020204" pitchFamily="34" charset="0"/>
                          <a:cs typeface="Calibri"/>
                        </a:rPr>
                        <a:t>65%*</a:t>
                      </a:r>
                      <a:endParaRPr sz="1400">
                        <a:latin typeface="Trebuchet MS" panose="020B0603020202020204" pitchFamily="34" charset="0"/>
                        <a:cs typeface="Calibri"/>
                      </a:endParaRPr>
                    </a:p>
                  </a:txBody>
                  <a:tcPr marL="0" marR="0" marT="53340" marB="0">
                    <a:lnT w="6350">
                      <a:solidFill>
                        <a:srgbClr val="C68A2A"/>
                      </a:solidFill>
                      <a:prstDash val="solid"/>
                    </a:lnT>
                    <a:lnB w="6350">
                      <a:solidFill>
                        <a:srgbClr val="C68A2A"/>
                      </a:solidFill>
                      <a:prstDash val="solid"/>
                    </a:lnB>
                    <a:solidFill>
                      <a:srgbClr val="F3F3F3"/>
                    </a:solidFill>
                  </a:tcPr>
                </a:tc>
                <a:tc>
                  <a:txBody>
                    <a:bodyPr/>
                    <a:lstStyle/>
                    <a:p>
                      <a:pPr marL="50165" algn="ctr">
                        <a:lnSpc>
                          <a:spcPct val="100000"/>
                        </a:lnSpc>
                        <a:spcBef>
                          <a:spcPts val="420"/>
                        </a:spcBef>
                      </a:pPr>
                      <a:r>
                        <a:rPr sz="1400" spc="-5">
                          <a:latin typeface="Trebuchet MS" panose="020B0603020202020204" pitchFamily="34" charset="0"/>
                          <a:cs typeface="Calibri"/>
                        </a:rPr>
                        <a:t>Plan </a:t>
                      </a:r>
                      <a:r>
                        <a:rPr sz="1400" spc="-15">
                          <a:latin typeface="Trebuchet MS" panose="020B0603020202020204" pitchFamily="34" charset="0"/>
                          <a:cs typeface="Calibri"/>
                        </a:rPr>
                        <a:t>pays</a:t>
                      </a:r>
                      <a:r>
                        <a:rPr sz="1400" spc="5">
                          <a:latin typeface="Trebuchet MS" panose="020B0603020202020204" pitchFamily="34" charset="0"/>
                          <a:cs typeface="Calibri"/>
                        </a:rPr>
                        <a:t> </a:t>
                      </a:r>
                      <a:r>
                        <a:rPr sz="1400" spc="-5">
                          <a:latin typeface="Trebuchet MS" panose="020B0603020202020204" pitchFamily="34" charset="0"/>
                          <a:cs typeface="Calibri"/>
                        </a:rPr>
                        <a:t>40%*</a:t>
                      </a:r>
                      <a:endParaRPr sz="1400">
                        <a:latin typeface="Trebuchet MS" panose="020B0603020202020204" pitchFamily="34" charset="0"/>
                        <a:cs typeface="Calibri"/>
                      </a:endParaRPr>
                    </a:p>
                  </a:txBody>
                  <a:tcPr marL="0" marR="0" marT="53340" marB="0">
                    <a:lnT w="6350">
                      <a:solidFill>
                        <a:srgbClr val="C68A2A"/>
                      </a:solidFill>
                      <a:prstDash val="solid"/>
                    </a:lnT>
                    <a:lnB w="6350">
                      <a:solidFill>
                        <a:srgbClr val="C68A2A"/>
                      </a:solidFill>
                      <a:prstDash val="solid"/>
                    </a:lnB>
                    <a:solidFill>
                      <a:srgbClr val="F3F3F3"/>
                    </a:solidFill>
                  </a:tcPr>
                </a:tc>
                <a:extLst>
                  <a:ext uri="{0D108BD9-81ED-4DB2-BD59-A6C34878D82A}">
                    <a16:rowId xmlns:a16="http://schemas.microsoft.com/office/drawing/2014/main" val="10009"/>
                  </a:ext>
                </a:extLst>
              </a:tr>
              <a:tr h="320117">
                <a:tc>
                  <a:txBody>
                    <a:bodyPr/>
                    <a:lstStyle/>
                    <a:p>
                      <a:pPr marL="66040">
                        <a:lnSpc>
                          <a:spcPct val="100000"/>
                        </a:lnSpc>
                        <a:spcBef>
                          <a:spcPts val="420"/>
                        </a:spcBef>
                      </a:pPr>
                      <a:r>
                        <a:rPr sz="1400" b="1" spc="-5">
                          <a:latin typeface="Trebuchet MS" panose="020B0603020202020204" pitchFamily="34" charset="0"/>
                          <a:cs typeface="Calibri"/>
                        </a:rPr>
                        <a:t>Emergency</a:t>
                      </a:r>
                      <a:r>
                        <a:rPr sz="1400" b="1" spc="-40">
                          <a:latin typeface="Trebuchet MS" panose="020B0603020202020204" pitchFamily="34" charset="0"/>
                          <a:cs typeface="Calibri"/>
                        </a:rPr>
                        <a:t> </a:t>
                      </a:r>
                      <a:r>
                        <a:rPr sz="1400" b="1" spc="-5">
                          <a:latin typeface="Trebuchet MS" panose="020B0603020202020204" pitchFamily="34" charset="0"/>
                          <a:cs typeface="Calibri"/>
                        </a:rPr>
                        <a:t>Room</a:t>
                      </a:r>
                      <a:endParaRPr sz="1400">
                        <a:latin typeface="Trebuchet MS" panose="020B0603020202020204" pitchFamily="34" charset="0"/>
                        <a:cs typeface="Calibri"/>
                      </a:endParaRPr>
                    </a:p>
                  </a:txBody>
                  <a:tcPr marL="0" marR="0" marT="53340" marB="0">
                    <a:lnT w="6350">
                      <a:solidFill>
                        <a:srgbClr val="C68A2A"/>
                      </a:solidFill>
                      <a:prstDash val="solid"/>
                    </a:lnT>
                    <a:lnB w="6350">
                      <a:solidFill>
                        <a:srgbClr val="C68A2A"/>
                      </a:solidFill>
                      <a:prstDash val="solid"/>
                    </a:lnB>
                    <a:solidFill>
                      <a:srgbClr val="F3F3F3"/>
                    </a:solidFill>
                  </a:tcPr>
                </a:tc>
                <a:tc gridSpan="2">
                  <a:txBody>
                    <a:bodyPr/>
                    <a:lstStyle/>
                    <a:p>
                      <a:pPr marL="594995" algn="ctr">
                        <a:lnSpc>
                          <a:spcPct val="100000"/>
                        </a:lnSpc>
                        <a:spcBef>
                          <a:spcPts val="420"/>
                        </a:spcBef>
                      </a:pPr>
                      <a:r>
                        <a:rPr sz="1400" spc="-5">
                          <a:latin typeface="Trebuchet MS" panose="020B0603020202020204" pitchFamily="34" charset="0"/>
                          <a:cs typeface="Calibri"/>
                        </a:rPr>
                        <a:t>$200 </a:t>
                      </a:r>
                      <a:r>
                        <a:rPr sz="1400" spc="-10">
                          <a:latin typeface="Trebuchet MS" panose="020B0603020202020204" pitchFamily="34" charset="0"/>
                          <a:cs typeface="Calibri"/>
                        </a:rPr>
                        <a:t>copay </a:t>
                      </a:r>
                      <a:r>
                        <a:rPr sz="1400" spc="-5">
                          <a:latin typeface="Trebuchet MS" panose="020B0603020202020204" pitchFamily="34" charset="0"/>
                          <a:cs typeface="Calibri"/>
                        </a:rPr>
                        <a:t>(waived </a:t>
                      </a:r>
                      <a:r>
                        <a:rPr sz="1400">
                          <a:latin typeface="Trebuchet MS" panose="020B0603020202020204" pitchFamily="34" charset="0"/>
                          <a:cs typeface="Calibri"/>
                        </a:rPr>
                        <a:t>if</a:t>
                      </a:r>
                      <a:r>
                        <a:rPr sz="1400" spc="-5">
                          <a:latin typeface="Trebuchet MS" panose="020B0603020202020204" pitchFamily="34" charset="0"/>
                          <a:cs typeface="Calibri"/>
                        </a:rPr>
                        <a:t> </a:t>
                      </a:r>
                      <a:r>
                        <a:rPr sz="1400" spc="-10">
                          <a:latin typeface="Trebuchet MS" panose="020B0603020202020204" pitchFamily="34" charset="0"/>
                          <a:cs typeface="Calibri"/>
                        </a:rPr>
                        <a:t>admitted)</a:t>
                      </a:r>
                      <a:endParaRPr sz="1400">
                        <a:latin typeface="Trebuchet MS" panose="020B0603020202020204" pitchFamily="34" charset="0"/>
                        <a:cs typeface="Calibri"/>
                      </a:endParaRPr>
                    </a:p>
                  </a:txBody>
                  <a:tcPr marL="0" marR="0" marT="53340" marB="0">
                    <a:lnT w="6350">
                      <a:solidFill>
                        <a:srgbClr val="C68A2A"/>
                      </a:solidFill>
                      <a:prstDash val="solid"/>
                    </a:lnT>
                    <a:lnB w="6350">
                      <a:solidFill>
                        <a:srgbClr val="C68A2A"/>
                      </a:solidFill>
                      <a:prstDash val="solid"/>
                    </a:lnB>
                  </a:tcPr>
                </a:tc>
                <a:tc hMerge="1">
                  <a:txBody>
                    <a:bodyPr/>
                    <a:lstStyle/>
                    <a:p>
                      <a:endParaRPr/>
                    </a:p>
                  </a:txBody>
                  <a:tcPr marL="0" marR="0" marT="0" marB="0"/>
                </a:tc>
                <a:tc gridSpan="2">
                  <a:txBody>
                    <a:bodyPr/>
                    <a:lstStyle/>
                    <a:p>
                      <a:pPr marL="632460" algn="ctr">
                        <a:lnSpc>
                          <a:spcPct val="100000"/>
                        </a:lnSpc>
                        <a:spcBef>
                          <a:spcPts val="420"/>
                        </a:spcBef>
                      </a:pPr>
                      <a:r>
                        <a:rPr sz="1400" spc="-5">
                          <a:latin typeface="Trebuchet MS" panose="020B0603020202020204" pitchFamily="34" charset="0"/>
                          <a:cs typeface="Calibri"/>
                        </a:rPr>
                        <a:t>$200 </a:t>
                      </a:r>
                      <a:r>
                        <a:rPr sz="1400" spc="-10">
                          <a:latin typeface="Trebuchet MS" panose="020B0603020202020204" pitchFamily="34" charset="0"/>
                          <a:cs typeface="Calibri"/>
                        </a:rPr>
                        <a:t>copay </a:t>
                      </a:r>
                      <a:r>
                        <a:rPr sz="1400" spc="-5">
                          <a:latin typeface="Trebuchet MS" panose="020B0603020202020204" pitchFamily="34" charset="0"/>
                          <a:cs typeface="Calibri"/>
                        </a:rPr>
                        <a:t>(waived </a:t>
                      </a:r>
                      <a:r>
                        <a:rPr sz="1400">
                          <a:latin typeface="Trebuchet MS" panose="020B0603020202020204" pitchFamily="34" charset="0"/>
                          <a:cs typeface="Calibri"/>
                        </a:rPr>
                        <a:t>if</a:t>
                      </a:r>
                      <a:r>
                        <a:rPr sz="1400" spc="-5">
                          <a:latin typeface="Trebuchet MS" panose="020B0603020202020204" pitchFamily="34" charset="0"/>
                          <a:cs typeface="Calibri"/>
                        </a:rPr>
                        <a:t> </a:t>
                      </a:r>
                      <a:r>
                        <a:rPr sz="1400" spc="-10">
                          <a:latin typeface="Trebuchet MS" panose="020B0603020202020204" pitchFamily="34" charset="0"/>
                          <a:cs typeface="Calibri"/>
                        </a:rPr>
                        <a:t>admitted)</a:t>
                      </a:r>
                      <a:endParaRPr sz="1400">
                        <a:latin typeface="Trebuchet MS" panose="020B0603020202020204" pitchFamily="34" charset="0"/>
                        <a:cs typeface="Calibri"/>
                      </a:endParaRPr>
                    </a:p>
                  </a:txBody>
                  <a:tcPr marL="0" marR="0" marT="53340" marB="0">
                    <a:lnT w="6350">
                      <a:solidFill>
                        <a:srgbClr val="C68A2A"/>
                      </a:solidFill>
                      <a:prstDash val="solid"/>
                    </a:lnT>
                    <a:lnB w="6350">
                      <a:solidFill>
                        <a:srgbClr val="C68A2A"/>
                      </a:solidFill>
                      <a:prstDash val="solid"/>
                    </a:lnB>
                    <a:solidFill>
                      <a:srgbClr val="F3F3F3"/>
                    </a:solidFill>
                  </a:tcPr>
                </a:tc>
                <a:tc hMerge="1">
                  <a:txBody>
                    <a:bodyPr/>
                    <a:lstStyle/>
                    <a:p>
                      <a:endParaRPr/>
                    </a:p>
                  </a:txBody>
                  <a:tcPr marL="0" marR="0" marT="0" marB="0"/>
                </a:tc>
                <a:extLst>
                  <a:ext uri="{0D108BD9-81ED-4DB2-BD59-A6C34878D82A}">
                    <a16:rowId xmlns:a16="http://schemas.microsoft.com/office/drawing/2014/main" val="10010"/>
                  </a:ext>
                </a:extLst>
              </a:tr>
              <a:tr h="320117">
                <a:tc>
                  <a:txBody>
                    <a:bodyPr/>
                    <a:lstStyle/>
                    <a:p>
                      <a:pPr marL="66040">
                        <a:lnSpc>
                          <a:spcPct val="100000"/>
                        </a:lnSpc>
                        <a:spcBef>
                          <a:spcPts val="420"/>
                        </a:spcBef>
                      </a:pPr>
                      <a:r>
                        <a:rPr sz="1400" b="1" spc="-10">
                          <a:latin typeface="Trebuchet MS" panose="020B0603020202020204" pitchFamily="34" charset="0"/>
                          <a:cs typeface="Calibri"/>
                        </a:rPr>
                        <a:t>Urgent </a:t>
                      </a:r>
                      <a:r>
                        <a:rPr sz="1400" b="1" spc="-5">
                          <a:latin typeface="Trebuchet MS" panose="020B0603020202020204" pitchFamily="34" charset="0"/>
                          <a:cs typeface="Calibri"/>
                        </a:rPr>
                        <a:t>Care</a:t>
                      </a:r>
                      <a:r>
                        <a:rPr sz="1400" b="1" spc="-60">
                          <a:latin typeface="Trebuchet MS" panose="020B0603020202020204" pitchFamily="34" charset="0"/>
                          <a:cs typeface="Calibri"/>
                        </a:rPr>
                        <a:t> </a:t>
                      </a:r>
                      <a:r>
                        <a:rPr sz="1400" b="1" spc="-5">
                          <a:latin typeface="Trebuchet MS" panose="020B0603020202020204" pitchFamily="34" charset="0"/>
                          <a:cs typeface="Calibri"/>
                        </a:rPr>
                        <a:t>Center</a:t>
                      </a:r>
                      <a:endParaRPr sz="1400">
                        <a:latin typeface="Trebuchet MS" panose="020B0603020202020204" pitchFamily="34" charset="0"/>
                        <a:cs typeface="Calibri"/>
                      </a:endParaRPr>
                    </a:p>
                  </a:txBody>
                  <a:tcPr marL="0" marR="0" marT="53340" marB="0">
                    <a:lnT w="6350">
                      <a:solidFill>
                        <a:srgbClr val="C68A2A"/>
                      </a:solidFill>
                      <a:prstDash val="solid"/>
                    </a:lnT>
                    <a:lnB w="6350">
                      <a:solidFill>
                        <a:srgbClr val="C68A2A"/>
                      </a:solidFill>
                      <a:prstDash val="solid"/>
                    </a:lnB>
                    <a:solidFill>
                      <a:srgbClr val="F3F3F3"/>
                    </a:solidFill>
                  </a:tcPr>
                </a:tc>
                <a:tc>
                  <a:txBody>
                    <a:bodyPr/>
                    <a:lstStyle/>
                    <a:p>
                      <a:pPr marL="440690" algn="ctr">
                        <a:lnSpc>
                          <a:spcPct val="100000"/>
                        </a:lnSpc>
                        <a:spcBef>
                          <a:spcPts val="420"/>
                        </a:spcBef>
                      </a:pPr>
                      <a:r>
                        <a:rPr sz="1400" spc="-5">
                          <a:latin typeface="Trebuchet MS" panose="020B0603020202020204" pitchFamily="34" charset="0"/>
                          <a:cs typeface="Calibri"/>
                        </a:rPr>
                        <a:t>$75</a:t>
                      </a:r>
                      <a:r>
                        <a:rPr sz="1400" spc="-10">
                          <a:latin typeface="Trebuchet MS" panose="020B0603020202020204" pitchFamily="34" charset="0"/>
                          <a:cs typeface="Calibri"/>
                        </a:rPr>
                        <a:t> copay</a:t>
                      </a:r>
                      <a:endParaRPr sz="1400">
                        <a:latin typeface="Trebuchet MS" panose="020B0603020202020204" pitchFamily="34" charset="0"/>
                        <a:cs typeface="Calibri"/>
                      </a:endParaRPr>
                    </a:p>
                  </a:txBody>
                  <a:tcPr marL="0" marR="0" marT="53340" marB="0">
                    <a:lnT w="6350">
                      <a:solidFill>
                        <a:srgbClr val="C68A2A"/>
                      </a:solidFill>
                      <a:prstDash val="solid"/>
                    </a:lnT>
                    <a:lnB w="6350">
                      <a:solidFill>
                        <a:srgbClr val="C68A2A"/>
                      </a:solidFill>
                      <a:prstDash val="solid"/>
                    </a:lnB>
                  </a:tcPr>
                </a:tc>
                <a:tc>
                  <a:txBody>
                    <a:bodyPr/>
                    <a:lstStyle/>
                    <a:p>
                      <a:pPr marL="420370" algn="ctr">
                        <a:lnSpc>
                          <a:spcPct val="100000"/>
                        </a:lnSpc>
                        <a:spcBef>
                          <a:spcPts val="420"/>
                        </a:spcBef>
                      </a:pPr>
                      <a:r>
                        <a:rPr sz="1400" spc="-5">
                          <a:latin typeface="Trebuchet MS" panose="020B0603020202020204" pitchFamily="34" charset="0"/>
                          <a:cs typeface="Calibri"/>
                        </a:rPr>
                        <a:t>Plan </a:t>
                      </a:r>
                      <a:r>
                        <a:rPr sz="1400" spc="-15">
                          <a:latin typeface="Trebuchet MS" panose="020B0603020202020204" pitchFamily="34" charset="0"/>
                          <a:cs typeface="Calibri"/>
                        </a:rPr>
                        <a:t>pays</a:t>
                      </a:r>
                      <a:r>
                        <a:rPr sz="1400" spc="5">
                          <a:latin typeface="Trebuchet MS" panose="020B0603020202020204" pitchFamily="34" charset="0"/>
                          <a:cs typeface="Calibri"/>
                        </a:rPr>
                        <a:t> </a:t>
                      </a:r>
                      <a:r>
                        <a:rPr sz="1400" spc="-5">
                          <a:latin typeface="Trebuchet MS" panose="020B0603020202020204" pitchFamily="34" charset="0"/>
                          <a:cs typeface="Calibri"/>
                        </a:rPr>
                        <a:t>50%*</a:t>
                      </a:r>
                      <a:endParaRPr sz="1400">
                        <a:latin typeface="Trebuchet MS" panose="020B0603020202020204" pitchFamily="34" charset="0"/>
                        <a:cs typeface="Calibri"/>
                      </a:endParaRPr>
                    </a:p>
                  </a:txBody>
                  <a:tcPr marL="0" marR="0" marT="53340" marB="0">
                    <a:lnT w="6350">
                      <a:solidFill>
                        <a:srgbClr val="C68A2A"/>
                      </a:solidFill>
                      <a:prstDash val="solid"/>
                    </a:lnT>
                    <a:lnB w="6350">
                      <a:solidFill>
                        <a:srgbClr val="C68A2A"/>
                      </a:solidFill>
                      <a:prstDash val="solid"/>
                    </a:lnB>
                  </a:tcPr>
                </a:tc>
                <a:tc>
                  <a:txBody>
                    <a:bodyPr/>
                    <a:lstStyle/>
                    <a:p>
                      <a:pPr marL="433070" algn="ctr">
                        <a:lnSpc>
                          <a:spcPct val="100000"/>
                        </a:lnSpc>
                        <a:spcBef>
                          <a:spcPts val="420"/>
                        </a:spcBef>
                      </a:pPr>
                      <a:r>
                        <a:rPr sz="1400" spc="-5">
                          <a:latin typeface="Trebuchet MS" panose="020B0603020202020204" pitchFamily="34" charset="0"/>
                          <a:cs typeface="Calibri"/>
                        </a:rPr>
                        <a:t>$100</a:t>
                      </a:r>
                      <a:r>
                        <a:rPr sz="1400" spc="5">
                          <a:latin typeface="Trebuchet MS" panose="020B0603020202020204" pitchFamily="34" charset="0"/>
                          <a:cs typeface="Calibri"/>
                        </a:rPr>
                        <a:t> </a:t>
                      </a:r>
                      <a:r>
                        <a:rPr sz="1400" spc="-10">
                          <a:latin typeface="Trebuchet MS" panose="020B0603020202020204" pitchFamily="34" charset="0"/>
                          <a:cs typeface="Calibri"/>
                        </a:rPr>
                        <a:t>copay</a:t>
                      </a:r>
                      <a:endParaRPr sz="1400">
                        <a:latin typeface="Trebuchet MS" panose="020B0603020202020204" pitchFamily="34" charset="0"/>
                        <a:cs typeface="Calibri"/>
                      </a:endParaRPr>
                    </a:p>
                  </a:txBody>
                  <a:tcPr marL="0" marR="0" marT="53340" marB="0">
                    <a:lnT w="6350">
                      <a:solidFill>
                        <a:srgbClr val="C68A2A"/>
                      </a:solidFill>
                      <a:prstDash val="solid"/>
                    </a:lnT>
                    <a:lnB w="6350">
                      <a:solidFill>
                        <a:srgbClr val="C68A2A"/>
                      </a:solidFill>
                      <a:prstDash val="solid"/>
                    </a:lnB>
                    <a:solidFill>
                      <a:srgbClr val="F3F3F3"/>
                    </a:solidFill>
                  </a:tcPr>
                </a:tc>
                <a:tc>
                  <a:txBody>
                    <a:bodyPr/>
                    <a:lstStyle/>
                    <a:p>
                      <a:pPr marL="50165" algn="ctr">
                        <a:lnSpc>
                          <a:spcPct val="100000"/>
                        </a:lnSpc>
                        <a:spcBef>
                          <a:spcPts val="420"/>
                        </a:spcBef>
                      </a:pPr>
                      <a:r>
                        <a:rPr sz="1400" spc="-5">
                          <a:latin typeface="Trebuchet MS" panose="020B0603020202020204" pitchFamily="34" charset="0"/>
                          <a:cs typeface="Calibri"/>
                        </a:rPr>
                        <a:t>Plan </a:t>
                      </a:r>
                      <a:r>
                        <a:rPr sz="1400" spc="-15">
                          <a:latin typeface="Trebuchet MS" panose="020B0603020202020204" pitchFamily="34" charset="0"/>
                          <a:cs typeface="Calibri"/>
                        </a:rPr>
                        <a:t>pays</a:t>
                      </a:r>
                      <a:r>
                        <a:rPr sz="1400" spc="5">
                          <a:latin typeface="Trebuchet MS" panose="020B0603020202020204" pitchFamily="34" charset="0"/>
                          <a:cs typeface="Calibri"/>
                        </a:rPr>
                        <a:t> </a:t>
                      </a:r>
                      <a:r>
                        <a:rPr sz="1400" spc="-5">
                          <a:latin typeface="Trebuchet MS" panose="020B0603020202020204" pitchFamily="34" charset="0"/>
                          <a:cs typeface="Calibri"/>
                        </a:rPr>
                        <a:t>40%*</a:t>
                      </a:r>
                      <a:endParaRPr sz="1400">
                        <a:latin typeface="Trebuchet MS" panose="020B0603020202020204" pitchFamily="34" charset="0"/>
                        <a:cs typeface="Calibri"/>
                      </a:endParaRPr>
                    </a:p>
                  </a:txBody>
                  <a:tcPr marL="0" marR="0" marT="53340" marB="0">
                    <a:lnT w="6350">
                      <a:solidFill>
                        <a:srgbClr val="C68A2A"/>
                      </a:solidFill>
                      <a:prstDash val="solid"/>
                    </a:lnT>
                    <a:lnB w="6350">
                      <a:solidFill>
                        <a:srgbClr val="C68A2A"/>
                      </a:solidFill>
                      <a:prstDash val="solid"/>
                    </a:lnB>
                    <a:solidFill>
                      <a:srgbClr val="F3F3F3"/>
                    </a:solidFill>
                  </a:tcPr>
                </a:tc>
                <a:extLst>
                  <a:ext uri="{0D108BD9-81ED-4DB2-BD59-A6C34878D82A}">
                    <a16:rowId xmlns:a16="http://schemas.microsoft.com/office/drawing/2014/main" val="10011"/>
                  </a:ext>
                </a:extLst>
              </a:tr>
            </a:tbl>
          </a:graphicData>
        </a:graphic>
      </p:graphicFrame>
      <p:pic>
        <p:nvPicPr>
          <p:cNvPr id="8" name="Picture 7" descr="Stethoscope on a plate">
            <a:extLst>
              <a:ext uri="{FF2B5EF4-FFF2-40B4-BE49-F238E27FC236}">
                <a16:creationId xmlns:a16="http://schemas.microsoft.com/office/drawing/2014/main" id="{2A4B8D0F-B421-37C8-52C5-C2EF008D8D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89807" y="458032"/>
            <a:ext cx="1991255" cy="128003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8933"/>
    </mc:Choice>
    <mc:Fallback>
      <p:transition spd="slow" advTm="38933"/>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617628" y="297117"/>
            <a:ext cx="9653089" cy="566822"/>
          </a:xfrm>
          <a:prstGeom prst="rect">
            <a:avLst/>
          </a:prstGeom>
        </p:spPr>
        <p:txBody>
          <a:bodyPr vert="horz" wrap="square" lIns="0" tIns="12700" rIns="0" bIns="0" rtlCol="0">
            <a:spAutoFit/>
          </a:bodyPr>
          <a:lstStyle/>
          <a:p>
            <a:pPr marL="12700">
              <a:lnSpc>
                <a:spcPct val="100000"/>
              </a:lnSpc>
              <a:spcBef>
                <a:spcPts val="100"/>
              </a:spcBef>
            </a:pPr>
            <a:r>
              <a:rPr lang="en-US" b="1" spc="-25">
                <a:latin typeface="Trebuchet MS" panose="020B0603020202020204" pitchFamily="34" charset="0"/>
              </a:rPr>
              <a:t>CVS Health Virtual Care</a:t>
            </a:r>
            <a:r>
              <a:rPr b="1" spc="-25">
                <a:latin typeface="Trebuchet MS" panose="020B0603020202020204" pitchFamily="34" charset="0"/>
              </a:rPr>
              <a:t> </a:t>
            </a:r>
            <a:r>
              <a:rPr b="1" spc="-35">
                <a:latin typeface="Trebuchet MS" panose="020B0603020202020204" pitchFamily="34" charset="0"/>
              </a:rPr>
              <a:t>through</a:t>
            </a:r>
            <a:r>
              <a:rPr b="1" spc="20">
                <a:latin typeface="Trebuchet MS" panose="020B0603020202020204" pitchFamily="34" charset="0"/>
              </a:rPr>
              <a:t> </a:t>
            </a:r>
            <a:r>
              <a:rPr b="1" spc="-75">
                <a:latin typeface="Trebuchet MS" panose="020B0603020202020204" pitchFamily="34" charset="0"/>
              </a:rPr>
              <a:t>Aetna</a:t>
            </a:r>
          </a:p>
        </p:txBody>
      </p:sp>
      <p:sp>
        <p:nvSpPr>
          <p:cNvPr id="7" name="object 7"/>
          <p:cNvSpPr txBox="1"/>
          <p:nvPr/>
        </p:nvSpPr>
        <p:spPr>
          <a:xfrm>
            <a:off x="617628" y="6267567"/>
            <a:ext cx="7840572" cy="151323"/>
          </a:xfrm>
          <a:prstGeom prst="rect">
            <a:avLst/>
          </a:prstGeom>
        </p:spPr>
        <p:txBody>
          <a:bodyPr vert="horz" wrap="square" lIns="0" tIns="12700" rIns="0" bIns="0" rtlCol="0">
            <a:spAutoFit/>
          </a:bodyPr>
          <a:lstStyle/>
          <a:p>
            <a:pPr marL="12700">
              <a:lnSpc>
                <a:spcPct val="100000"/>
              </a:lnSpc>
              <a:spcBef>
                <a:spcPts val="100"/>
              </a:spcBef>
            </a:pPr>
            <a:r>
              <a:rPr sz="900" i="1">
                <a:latin typeface="Arial"/>
                <a:cs typeface="Arial"/>
              </a:rPr>
              <a:t>*</a:t>
            </a:r>
            <a:r>
              <a:rPr sz="900" i="1" spc="-5">
                <a:latin typeface="Arial"/>
                <a:cs typeface="Arial"/>
              </a:rPr>
              <a:t> </a:t>
            </a:r>
            <a:r>
              <a:rPr sz="900" b="1" i="1">
                <a:latin typeface="Arial"/>
                <a:cs typeface="Arial"/>
              </a:rPr>
              <a:t>If </a:t>
            </a:r>
            <a:r>
              <a:rPr sz="900" i="1">
                <a:latin typeface="Arial"/>
                <a:cs typeface="Arial"/>
              </a:rPr>
              <a:t>a</a:t>
            </a:r>
            <a:r>
              <a:rPr sz="900" i="1" spc="-10">
                <a:latin typeface="Arial"/>
                <a:cs typeface="Arial"/>
              </a:rPr>
              <a:t> </a:t>
            </a:r>
            <a:r>
              <a:rPr lang="en-US" sz="900" i="1">
                <a:latin typeface="Arial"/>
                <a:cs typeface="Arial"/>
              </a:rPr>
              <a:t>CVS Health</a:t>
            </a:r>
            <a:r>
              <a:rPr sz="900" i="1" spc="-20">
                <a:latin typeface="Arial"/>
                <a:cs typeface="Arial"/>
              </a:rPr>
              <a:t> </a:t>
            </a:r>
            <a:r>
              <a:rPr sz="900" i="1">
                <a:latin typeface="Arial"/>
                <a:cs typeface="Arial"/>
              </a:rPr>
              <a:t>provider</a:t>
            </a:r>
            <a:r>
              <a:rPr sz="900" i="1" spc="-40">
                <a:latin typeface="Arial"/>
                <a:cs typeface="Arial"/>
              </a:rPr>
              <a:t> </a:t>
            </a:r>
            <a:r>
              <a:rPr sz="900" i="1" spc="-5">
                <a:latin typeface="Arial"/>
                <a:cs typeface="Arial"/>
              </a:rPr>
              <a:t>writes </a:t>
            </a:r>
            <a:r>
              <a:rPr sz="900" i="1">
                <a:latin typeface="Arial"/>
                <a:cs typeface="Arial"/>
              </a:rPr>
              <a:t>a</a:t>
            </a:r>
            <a:r>
              <a:rPr sz="900" i="1" spc="5">
                <a:latin typeface="Arial"/>
                <a:cs typeface="Arial"/>
              </a:rPr>
              <a:t> </a:t>
            </a:r>
            <a:r>
              <a:rPr sz="900" i="1">
                <a:latin typeface="Arial"/>
                <a:cs typeface="Arial"/>
              </a:rPr>
              <a:t>prescription,</a:t>
            </a:r>
            <a:r>
              <a:rPr sz="900" i="1" spc="-35">
                <a:latin typeface="Arial"/>
                <a:cs typeface="Arial"/>
              </a:rPr>
              <a:t> </a:t>
            </a:r>
            <a:r>
              <a:rPr sz="900" i="1">
                <a:latin typeface="Arial"/>
                <a:cs typeface="Arial"/>
              </a:rPr>
              <a:t>it</a:t>
            </a:r>
            <a:r>
              <a:rPr sz="900" i="1" spc="-10">
                <a:latin typeface="Arial"/>
                <a:cs typeface="Arial"/>
              </a:rPr>
              <a:t> </a:t>
            </a:r>
            <a:r>
              <a:rPr sz="900" i="1">
                <a:latin typeface="Arial"/>
                <a:cs typeface="Arial"/>
              </a:rPr>
              <a:t>can</a:t>
            </a:r>
            <a:r>
              <a:rPr sz="900" i="1" spc="-15">
                <a:latin typeface="Arial"/>
                <a:cs typeface="Arial"/>
              </a:rPr>
              <a:t> </a:t>
            </a:r>
            <a:r>
              <a:rPr sz="900" i="1">
                <a:latin typeface="Arial"/>
                <a:cs typeface="Arial"/>
              </a:rPr>
              <a:t>be</a:t>
            </a:r>
            <a:r>
              <a:rPr sz="900" i="1" spc="-10">
                <a:latin typeface="Arial"/>
                <a:cs typeface="Arial"/>
              </a:rPr>
              <a:t> </a:t>
            </a:r>
            <a:r>
              <a:rPr sz="900" i="1">
                <a:latin typeface="Arial"/>
                <a:cs typeface="Arial"/>
              </a:rPr>
              <a:t>filled</a:t>
            </a:r>
            <a:r>
              <a:rPr sz="900" i="1" spc="-20">
                <a:latin typeface="Arial"/>
                <a:cs typeface="Arial"/>
              </a:rPr>
              <a:t> </a:t>
            </a:r>
            <a:r>
              <a:rPr sz="900" i="1">
                <a:latin typeface="Arial"/>
                <a:cs typeface="Arial"/>
              </a:rPr>
              <a:t>using</a:t>
            </a:r>
            <a:r>
              <a:rPr sz="900" i="1" spc="-20">
                <a:latin typeface="Arial"/>
                <a:cs typeface="Arial"/>
              </a:rPr>
              <a:t> </a:t>
            </a:r>
            <a:r>
              <a:rPr sz="900" i="1">
                <a:latin typeface="Arial"/>
                <a:cs typeface="Arial"/>
              </a:rPr>
              <a:t>your</a:t>
            </a:r>
            <a:r>
              <a:rPr sz="900" i="1" spc="-10">
                <a:latin typeface="Arial"/>
                <a:cs typeface="Arial"/>
              </a:rPr>
              <a:t> </a:t>
            </a:r>
            <a:r>
              <a:rPr sz="900" i="1">
                <a:latin typeface="Arial"/>
                <a:cs typeface="Arial"/>
              </a:rPr>
              <a:t>prescription</a:t>
            </a:r>
            <a:r>
              <a:rPr sz="900" i="1" spc="-40">
                <a:latin typeface="Arial"/>
                <a:cs typeface="Arial"/>
              </a:rPr>
              <a:t> </a:t>
            </a:r>
            <a:r>
              <a:rPr sz="900" i="1">
                <a:latin typeface="Arial"/>
                <a:cs typeface="Arial"/>
              </a:rPr>
              <a:t>drug</a:t>
            </a:r>
            <a:r>
              <a:rPr sz="900" i="1" spc="-10">
                <a:latin typeface="Arial"/>
                <a:cs typeface="Arial"/>
              </a:rPr>
              <a:t> </a:t>
            </a:r>
            <a:r>
              <a:rPr sz="900" i="1">
                <a:latin typeface="Arial"/>
                <a:cs typeface="Arial"/>
              </a:rPr>
              <a:t>benefits.</a:t>
            </a:r>
            <a:r>
              <a:rPr sz="900" i="1" spc="-35">
                <a:latin typeface="Arial"/>
                <a:cs typeface="Arial"/>
              </a:rPr>
              <a:t> </a:t>
            </a:r>
            <a:r>
              <a:rPr sz="900" i="1">
                <a:latin typeface="Arial"/>
                <a:cs typeface="Arial"/>
              </a:rPr>
              <a:t>Cost</a:t>
            </a:r>
            <a:r>
              <a:rPr sz="900" i="1" spc="-10">
                <a:latin typeface="Arial"/>
                <a:cs typeface="Arial"/>
              </a:rPr>
              <a:t> </a:t>
            </a:r>
            <a:r>
              <a:rPr sz="900" i="1">
                <a:latin typeface="Arial"/>
                <a:cs typeface="Arial"/>
              </a:rPr>
              <a:t>share</a:t>
            </a:r>
            <a:r>
              <a:rPr sz="900" i="1" spc="-20">
                <a:latin typeface="Arial"/>
                <a:cs typeface="Arial"/>
              </a:rPr>
              <a:t> </a:t>
            </a:r>
            <a:r>
              <a:rPr sz="900" i="1">
                <a:latin typeface="Arial"/>
                <a:cs typeface="Arial"/>
              </a:rPr>
              <a:t>for</a:t>
            </a:r>
            <a:r>
              <a:rPr sz="900" i="1" spc="-5">
                <a:latin typeface="Arial"/>
                <a:cs typeface="Arial"/>
              </a:rPr>
              <a:t> </a:t>
            </a:r>
            <a:r>
              <a:rPr sz="900" i="1">
                <a:latin typeface="Arial"/>
                <a:cs typeface="Arial"/>
              </a:rPr>
              <a:t>the</a:t>
            </a:r>
            <a:r>
              <a:rPr sz="900" i="1" spc="-10">
                <a:latin typeface="Arial"/>
                <a:cs typeface="Arial"/>
              </a:rPr>
              <a:t> </a:t>
            </a:r>
            <a:r>
              <a:rPr sz="900" i="1">
                <a:latin typeface="Arial"/>
                <a:cs typeface="Arial"/>
              </a:rPr>
              <a:t>prescription</a:t>
            </a:r>
            <a:r>
              <a:rPr sz="900" i="1" spc="-35">
                <a:latin typeface="Arial"/>
                <a:cs typeface="Arial"/>
              </a:rPr>
              <a:t> </a:t>
            </a:r>
            <a:r>
              <a:rPr sz="900" i="1" spc="-5">
                <a:latin typeface="Arial"/>
                <a:cs typeface="Arial"/>
              </a:rPr>
              <a:t>will</a:t>
            </a:r>
            <a:r>
              <a:rPr sz="900" i="1" spc="-10">
                <a:latin typeface="Arial"/>
                <a:cs typeface="Arial"/>
              </a:rPr>
              <a:t> </a:t>
            </a:r>
            <a:r>
              <a:rPr sz="900" i="1">
                <a:latin typeface="Arial"/>
                <a:cs typeface="Arial"/>
              </a:rPr>
              <a:t>apply.</a:t>
            </a:r>
            <a:endParaRPr sz="900">
              <a:latin typeface="Arial"/>
              <a:cs typeface="Arial"/>
            </a:endParaRPr>
          </a:p>
        </p:txBody>
      </p:sp>
      <p:sp>
        <p:nvSpPr>
          <p:cNvPr id="13" name="object 6">
            <a:extLst>
              <a:ext uri="{FF2B5EF4-FFF2-40B4-BE49-F238E27FC236}">
                <a16:creationId xmlns:a16="http://schemas.microsoft.com/office/drawing/2014/main" id="{E87310E6-E256-13B9-B1E3-B787E53D1B95}"/>
              </a:ext>
            </a:extLst>
          </p:cNvPr>
          <p:cNvSpPr txBox="1"/>
          <p:nvPr/>
        </p:nvSpPr>
        <p:spPr>
          <a:xfrm>
            <a:off x="7552853" y="1175367"/>
            <a:ext cx="3890727" cy="4914166"/>
          </a:xfrm>
          <a:prstGeom prst="rect">
            <a:avLst/>
          </a:prstGeom>
        </p:spPr>
        <p:txBody>
          <a:bodyPr vert="horz" wrap="square" lIns="0" tIns="12700" rIns="0" bIns="0" rtlCol="0">
            <a:spAutoFit/>
          </a:bodyPr>
          <a:lstStyle/>
          <a:p>
            <a:pPr marL="12700" marR="5080">
              <a:lnSpc>
                <a:spcPct val="100000"/>
              </a:lnSpc>
              <a:spcBef>
                <a:spcPts val="100"/>
              </a:spcBef>
            </a:pPr>
            <a:r>
              <a:rPr lang="en-US" sz="1800" b="1" spc="50">
                <a:solidFill>
                  <a:srgbClr val="425223"/>
                </a:solidFill>
                <a:latin typeface="Trebuchet MS"/>
                <a:cs typeface="Trebuchet MS"/>
              </a:rPr>
              <a:t>Common Reasons to use CVS Health Virtual Care:</a:t>
            </a:r>
          </a:p>
          <a:p>
            <a:pPr marL="12700" marR="5080">
              <a:lnSpc>
                <a:spcPct val="100000"/>
              </a:lnSpc>
              <a:spcBef>
                <a:spcPts val="100"/>
              </a:spcBef>
            </a:pPr>
            <a:endParaRPr lang="en-US" sz="1800" b="1" spc="50">
              <a:solidFill>
                <a:srgbClr val="425223"/>
              </a:solidFill>
              <a:latin typeface="Trebuchet MS"/>
              <a:cs typeface="Trebuchet MS"/>
            </a:endParaRPr>
          </a:p>
          <a:p>
            <a:pPr marL="298450" marR="5080" indent="-285750">
              <a:lnSpc>
                <a:spcPct val="100000"/>
              </a:lnSpc>
              <a:spcBef>
                <a:spcPts val="100"/>
              </a:spcBef>
              <a:buClr>
                <a:srgbClr val="C78B2A"/>
              </a:buClr>
              <a:buFont typeface="Wingdings" panose="05000000000000000000" pitchFamily="2" charset="2"/>
              <a:buChar char="§"/>
            </a:pPr>
            <a:r>
              <a:rPr lang="en-US" b="1" spc="50">
                <a:solidFill>
                  <a:srgbClr val="425223"/>
                </a:solidFill>
                <a:latin typeface="Trebuchet MS"/>
                <a:cs typeface="Trebuchet MS"/>
              </a:rPr>
              <a:t>General Medicine</a:t>
            </a:r>
          </a:p>
          <a:p>
            <a:pPr marL="755650" marR="5080" lvl="1" indent="-285750">
              <a:spcBef>
                <a:spcPts val="100"/>
              </a:spcBef>
              <a:buClr>
                <a:srgbClr val="425223"/>
              </a:buClr>
              <a:buFont typeface="Wingdings" panose="05000000000000000000" pitchFamily="2" charset="2"/>
              <a:buChar char="§"/>
            </a:pPr>
            <a:r>
              <a:rPr lang="en-US" sz="1600" spc="50">
                <a:latin typeface="Trebuchet MS"/>
                <a:cs typeface="Trebuchet MS"/>
              </a:rPr>
              <a:t>Sinus Problems</a:t>
            </a:r>
          </a:p>
          <a:p>
            <a:pPr marL="755650" marR="5080" lvl="1" indent="-285750">
              <a:spcBef>
                <a:spcPts val="100"/>
              </a:spcBef>
              <a:buClr>
                <a:srgbClr val="425223"/>
              </a:buClr>
              <a:buFont typeface="Wingdings" panose="05000000000000000000" pitchFamily="2" charset="2"/>
              <a:buChar char="§"/>
            </a:pPr>
            <a:r>
              <a:rPr lang="en-US" sz="1600" spc="50">
                <a:latin typeface="Trebuchet MS"/>
                <a:cs typeface="Trebuchet MS"/>
              </a:rPr>
              <a:t>Ear Infection </a:t>
            </a:r>
          </a:p>
          <a:p>
            <a:pPr marL="469900" marR="5080" lvl="1">
              <a:spcBef>
                <a:spcPts val="100"/>
              </a:spcBef>
              <a:buClr>
                <a:srgbClr val="C78B2A"/>
              </a:buClr>
            </a:pPr>
            <a:endParaRPr lang="en-US" spc="50">
              <a:latin typeface="Trebuchet MS"/>
              <a:cs typeface="Trebuchet MS"/>
            </a:endParaRPr>
          </a:p>
          <a:p>
            <a:pPr marL="298450" marR="5080" indent="-285750">
              <a:spcBef>
                <a:spcPts val="100"/>
              </a:spcBef>
              <a:buClr>
                <a:srgbClr val="C78B2A"/>
              </a:buClr>
              <a:buFont typeface="Wingdings" panose="05000000000000000000" pitchFamily="2" charset="2"/>
              <a:buChar char="§"/>
            </a:pPr>
            <a:r>
              <a:rPr lang="en-US" b="1" spc="50">
                <a:solidFill>
                  <a:srgbClr val="425223"/>
                </a:solidFill>
                <a:latin typeface="Trebuchet MS"/>
                <a:cs typeface="Trebuchet MS"/>
              </a:rPr>
              <a:t>Dermatology</a:t>
            </a:r>
          </a:p>
          <a:p>
            <a:pPr marL="755650" marR="5080" lvl="1" indent="-285750">
              <a:spcBef>
                <a:spcPts val="100"/>
              </a:spcBef>
              <a:buClr>
                <a:srgbClr val="425223"/>
              </a:buClr>
              <a:buFont typeface="Wingdings" panose="05000000000000000000" pitchFamily="2" charset="2"/>
              <a:buChar char="§"/>
            </a:pPr>
            <a:r>
              <a:rPr lang="en-US" sz="1600" spc="50">
                <a:latin typeface="Trebuchet MS"/>
                <a:cs typeface="Trebuchet MS"/>
              </a:rPr>
              <a:t>Psoriasis</a:t>
            </a:r>
          </a:p>
          <a:p>
            <a:pPr marL="755650" marR="5080" lvl="1" indent="-285750">
              <a:spcBef>
                <a:spcPts val="100"/>
              </a:spcBef>
              <a:buClr>
                <a:srgbClr val="425223"/>
              </a:buClr>
              <a:buFont typeface="Wingdings" panose="05000000000000000000" pitchFamily="2" charset="2"/>
              <a:buChar char="§"/>
            </a:pPr>
            <a:r>
              <a:rPr lang="en-US" sz="1600" spc="50">
                <a:latin typeface="Trebuchet MS"/>
                <a:cs typeface="Trebuchet MS"/>
              </a:rPr>
              <a:t>Skin Infection</a:t>
            </a:r>
          </a:p>
          <a:p>
            <a:pPr marL="469900" marR="5080" lvl="1">
              <a:spcBef>
                <a:spcPts val="100"/>
              </a:spcBef>
              <a:buClr>
                <a:srgbClr val="C78B2A"/>
              </a:buClr>
            </a:pPr>
            <a:endParaRPr lang="en-US" spc="50">
              <a:latin typeface="Trebuchet MS"/>
              <a:cs typeface="Trebuchet MS"/>
            </a:endParaRPr>
          </a:p>
          <a:p>
            <a:pPr marL="298450" marR="5080" indent="-285750">
              <a:spcBef>
                <a:spcPts val="100"/>
              </a:spcBef>
              <a:buClr>
                <a:srgbClr val="C78B2A"/>
              </a:buClr>
              <a:buFont typeface="Wingdings" panose="05000000000000000000" pitchFamily="2" charset="2"/>
              <a:buChar char="§"/>
            </a:pPr>
            <a:r>
              <a:rPr lang="en-US" b="1" spc="50">
                <a:solidFill>
                  <a:srgbClr val="425223"/>
                </a:solidFill>
                <a:latin typeface="Trebuchet MS"/>
                <a:cs typeface="Trebuchet MS"/>
              </a:rPr>
              <a:t>Mental Health</a:t>
            </a:r>
          </a:p>
          <a:p>
            <a:pPr marL="755650" marR="5080" lvl="1" indent="-285750">
              <a:spcBef>
                <a:spcPts val="100"/>
              </a:spcBef>
              <a:buClr>
                <a:srgbClr val="425223"/>
              </a:buClr>
              <a:buFont typeface="Wingdings" panose="05000000000000000000" pitchFamily="2" charset="2"/>
              <a:buChar char="§"/>
            </a:pPr>
            <a:r>
              <a:rPr lang="en-US" sz="1600" spc="50">
                <a:latin typeface="Trebuchet MS"/>
                <a:cs typeface="Trebuchet MS"/>
              </a:rPr>
              <a:t>Anxiety/Depression</a:t>
            </a:r>
          </a:p>
          <a:p>
            <a:pPr marL="755650" marR="5080" lvl="1" indent="-285750">
              <a:spcBef>
                <a:spcPts val="100"/>
              </a:spcBef>
              <a:buClr>
                <a:srgbClr val="425223"/>
              </a:buClr>
              <a:buFont typeface="Wingdings" panose="05000000000000000000" pitchFamily="2" charset="2"/>
              <a:buChar char="§"/>
            </a:pPr>
            <a:r>
              <a:rPr lang="en-US" sz="1600" spc="50">
                <a:latin typeface="Trebuchet MS"/>
                <a:cs typeface="Trebuchet MS"/>
              </a:rPr>
              <a:t>Family/Marriage issues</a:t>
            </a:r>
          </a:p>
          <a:p>
            <a:pPr marL="469900" marR="5080" lvl="1">
              <a:spcBef>
                <a:spcPts val="100"/>
              </a:spcBef>
              <a:buClr>
                <a:srgbClr val="C78B2A"/>
              </a:buClr>
            </a:pPr>
            <a:endParaRPr lang="en-US" spc="50">
              <a:latin typeface="Trebuchet MS"/>
              <a:cs typeface="Trebuchet MS"/>
            </a:endParaRPr>
          </a:p>
          <a:p>
            <a:pPr marL="298450" marR="5080" indent="-285750">
              <a:spcBef>
                <a:spcPts val="100"/>
              </a:spcBef>
              <a:buClr>
                <a:srgbClr val="C78B2A"/>
              </a:buClr>
              <a:buFont typeface="Wingdings" panose="05000000000000000000" pitchFamily="2" charset="2"/>
              <a:buChar char="§"/>
            </a:pPr>
            <a:r>
              <a:rPr lang="en-US" b="1" spc="50">
                <a:solidFill>
                  <a:srgbClr val="FF0000"/>
                </a:solidFill>
                <a:latin typeface="Trebuchet MS"/>
                <a:cs typeface="Trebuchet MS"/>
              </a:rPr>
              <a:t>$0 Copay for these </a:t>
            </a:r>
            <a:r>
              <a:rPr lang="en-US" b="1" spc="50">
                <a:solidFill>
                  <a:srgbClr val="425223"/>
                </a:solidFill>
                <a:latin typeface="Trebuchet MS"/>
                <a:cs typeface="Trebuchet MS"/>
              </a:rPr>
              <a:t>services</a:t>
            </a:r>
          </a:p>
          <a:p>
            <a:pPr marL="755650" marR="5080" lvl="1" indent="-285750">
              <a:spcBef>
                <a:spcPts val="100"/>
              </a:spcBef>
              <a:buClr>
                <a:srgbClr val="C78B2A"/>
              </a:buClr>
              <a:buFont typeface="Wingdings" panose="05000000000000000000" pitchFamily="2" charset="2"/>
              <a:buChar char="§"/>
            </a:pPr>
            <a:endParaRPr>
              <a:latin typeface="Trebuchet MS"/>
              <a:cs typeface="Trebuchet MS"/>
            </a:endParaRPr>
          </a:p>
        </p:txBody>
      </p:sp>
      <p:sp>
        <p:nvSpPr>
          <p:cNvPr id="2" name="object 6">
            <a:extLst>
              <a:ext uri="{FF2B5EF4-FFF2-40B4-BE49-F238E27FC236}">
                <a16:creationId xmlns:a16="http://schemas.microsoft.com/office/drawing/2014/main" id="{57C8AEEA-9524-1164-5AC6-431D76F999A2}"/>
              </a:ext>
            </a:extLst>
          </p:cNvPr>
          <p:cNvSpPr txBox="1"/>
          <p:nvPr/>
        </p:nvSpPr>
        <p:spPr>
          <a:xfrm>
            <a:off x="617628" y="1069998"/>
            <a:ext cx="6599812" cy="2696572"/>
          </a:xfrm>
          <a:prstGeom prst="rect">
            <a:avLst/>
          </a:prstGeom>
        </p:spPr>
        <p:txBody>
          <a:bodyPr vert="horz" wrap="square" lIns="0" tIns="12700" rIns="0" bIns="0" rtlCol="0">
            <a:spAutoFit/>
          </a:bodyPr>
          <a:lstStyle/>
          <a:p>
            <a:pPr marL="12700" marR="5080">
              <a:lnSpc>
                <a:spcPct val="150000"/>
              </a:lnSpc>
              <a:spcBef>
                <a:spcPts val="100"/>
              </a:spcBef>
            </a:pPr>
            <a:r>
              <a:rPr lang="en-US" sz="1800" b="1" spc="50">
                <a:solidFill>
                  <a:srgbClr val="425223"/>
                </a:solidFill>
                <a:latin typeface="Trebuchet MS" panose="020B0603020202020204" pitchFamily="34" charset="0"/>
                <a:cs typeface="Arial" panose="020B0604020202020204" pitchFamily="34" charset="0"/>
              </a:rPr>
              <a:t>CVS Health Virtual Care: </a:t>
            </a:r>
            <a:r>
              <a:rPr lang="en-US" sz="1800" spc="50">
                <a:latin typeface="Trebuchet MS" panose="020B0603020202020204" pitchFamily="34" charset="0"/>
                <a:cs typeface="Arial" panose="020B0604020202020204" pitchFamily="34" charset="0"/>
              </a:rPr>
              <a:t>provides you access to medical care: </a:t>
            </a:r>
          </a:p>
          <a:p>
            <a:pPr marL="298450" marR="5080" indent="-285750">
              <a:lnSpc>
                <a:spcPct val="150000"/>
              </a:lnSpc>
              <a:spcBef>
                <a:spcPts val="100"/>
              </a:spcBef>
              <a:buClr>
                <a:srgbClr val="C78B2A"/>
              </a:buClr>
              <a:buFont typeface="Wingdings" panose="05000000000000000000" pitchFamily="2" charset="2"/>
              <a:buChar char="§"/>
            </a:pPr>
            <a:r>
              <a:rPr lang="en-US" sz="1600" spc="50">
                <a:latin typeface="Trebuchet MS" panose="020B0603020202020204" pitchFamily="34" charset="0"/>
                <a:cs typeface="Arial" panose="020B0604020202020204" pitchFamily="34" charset="0"/>
              </a:rPr>
              <a:t>24/7/365.</a:t>
            </a:r>
          </a:p>
          <a:p>
            <a:pPr marL="298450" marR="5080" indent="-285750">
              <a:lnSpc>
                <a:spcPct val="150000"/>
              </a:lnSpc>
              <a:spcBef>
                <a:spcPts val="100"/>
              </a:spcBef>
              <a:buClr>
                <a:srgbClr val="C78B2A"/>
              </a:buClr>
              <a:buFont typeface="Wingdings" panose="05000000000000000000" pitchFamily="2" charset="2"/>
              <a:buChar char="§"/>
            </a:pPr>
            <a:r>
              <a:rPr lang="en-US" sz="1600" spc="50">
                <a:latin typeface="Trebuchet MS" panose="020B0603020202020204" pitchFamily="34" charset="0"/>
                <a:cs typeface="Arial" panose="020B0604020202020204" pitchFamily="34" charset="0"/>
              </a:rPr>
              <a:t>Access to board certified, telemedicine trained doctors.</a:t>
            </a:r>
          </a:p>
          <a:p>
            <a:pPr marL="298450" marR="5080" indent="-285750">
              <a:lnSpc>
                <a:spcPct val="150000"/>
              </a:lnSpc>
              <a:spcBef>
                <a:spcPts val="100"/>
              </a:spcBef>
              <a:buClr>
                <a:srgbClr val="C78B2A"/>
              </a:buClr>
              <a:buFont typeface="Wingdings" panose="05000000000000000000" pitchFamily="2" charset="2"/>
              <a:buChar char="§"/>
            </a:pPr>
            <a:r>
              <a:rPr lang="en-US" sz="1600" spc="50">
                <a:latin typeface="Trebuchet MS" panose="020B0603020202020204" pitchFamily="34" charset="0"/>
                <a:cs typeface="Arial" panose="020B0604020202020204" pitchFamily="34" charset="0"/>
              </a:rPr>
              <a:t>Via phone and/or video to resolve minor medical issues quickly, easily, and remotely. </a:t>
            </a:r>
          </a:p>
          <a:p>
            <a:pPr marL="298450" marR="5080" indent="-285750">
              <a:lnSpc>
                <a:spcPct val="150000"/>
              </a:lnSpc>
              <a:spcBef>
                <a:spcPts val="100"/>
              </a:spcBef>
              <a:buClr>
                <a:srgbClr val="C78B2A"/>
              </a:buClr>
              <a:buFont typeface="Wingdings" panose="05000000000000000000" pitchFamily="2" charset="2"/>
              <a:buChar char="§"/>
            </a:pPr>
            <a:r>
              <a:rPr lang="en-US" sz="1600" spc="50">
                <a:latin typeface="Trebuchet MS" panose="020B0603020202020204" pitchFamily="34" charset="0"/>
                <a:cs typeface="Arial" panose="020B0604020202020204" pitchFamily="34" charset="0"/>
              </a:rPr>
              <a:t>When appropriate these doctors can also write prescriptions.</a:t>
            </a:r>
            <a:endParaRPr sz="1600">
              <a:latin typeface="Trebuchet MS" panose="020B0603020202020204" pitchFamily="34" charset="0"/>
              <a:cs typeface="Arial" panose="020B0604020202020204" pitchFamily="34" charset="0"/>
            </a:endParaRPr>
          </a:p>
        </p:txBody>
      </p:sp>
      <p:pic>
        <p:nvPicPr>
          <p:cNvPr id="8" name="Picture 7" descr="Person holding smartphone">
            <a:extLst>
              <a:ext uri="{FF2B5EF4-FFF2-40B4-BE49-F238E27FC236}">
                <a16:creationId xmlns:a16="http://schemas.microsoft.com/office/drawing/2014/main" id="{0321FFD9-17ED-6D33-2F24-EAF3014C3F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0193" y="3944604"/>
            <a:ext cx="5694682" cy="214492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8387"/>
    </mc:Choice>
    <mc:Fallback>
      <p:transition spd="slow" advTm="28387"/>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a:xfrm>
            <a:off x="651365" y="210681"/>
            <a:ext cx="7852537" cy="565334"/>
          </a:xfrm>
        </p:spPr>
        <p:txBody>
          <a:bodyPr/>
          <a:lstStyle/>
          <a:p>
            <a:pPr eaLnBrk="1" hangingPunct="1">
              <a:defRPr/>
            </a:pPr>
            <a:r>
              <a:rPr lang="en-US" altLang="en-US" sz="3600" b="1">
                <a:solidFill>
                  <a:srgbClr val="425224"/>
                </a:solidFill>
                <a:latin typeface="Trebuchet MS" panose="020B0603020202020204" pitchFamily="34" charset="0"/>
              </a:rPr>
              <a:t>Aetna Discounts</a:t>
            </a:r>
          </a:p>
        </p:txBody>
      </p:sp>
      <p:sp>
        <p:nvSpPr>
          <p:cNvPr id="3" name="Content Placeholder 2">
            <a:extLst>
              <a:ext uri="{FF2B5EF4-FFF2-40B4-BE49-F238E27FC236}">
                <a16:creationId xmlns:a16="http://schemas.microsoft.com/office/drawing/2014/main" id="{B21CB212-A2FB-FF77-6F84-AED072825E10}"/>
              </a:ext>
            </a:extLst>
          </p:cNvPr>
          <p:cNvSpPr txBox="1">
            <a:spLocks/>
          </p:cNvSpPr>
          <p:nvPr/>
        </p:nvSpPr>
        <p:spPr bwMode="auto">
          <a:xfrm>
            <a:off x="651365" y="882851"/>
            <a:ext cx="7764815" cy="5852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a:lstStyle>
          <a:p>
            <a:pPr marL="0" indent="0">
              <a:spcBef>
                <a:spcPts val="1200"/>
              </a:spcBef>
              <a:spcAft>
                <a:spcPts val="1200"/>
              </a:spcAft>
              <a:buClr>
                <a:schemeClr val="tx2"/>
              </a:buClr>
              <a:buNone/>
              <a:defRPr/>
            </a:pPr>
            <a:r>
              <a:rPr lang="en-US" sz="1600" kern="0">
                <a:latin typeface="Trebuchet MS" panose="020B0603020202020204" pitchFamily="34" charset="0"/>
              </a:rPr>
              <a:t>Aetna offers many discounts though the Choose Healthy program such as:</a:t>
            </a:r>
          </a:p>
          <a:p>
            <a:pPr>
              <a:spcBef>
                <a:spcPts val="600"/>
              </a:spcBef>
              <a:spcAft>
                <a:spcPts val="600"/>
              </a:spcAft>
              <a:buClr>
                <a:srgbClr val="C78B2A"/>
              </a:buClr>
              <a:buSzPct val="100000"/>
              <a:buFont typeface="Wingdings" panose="05000000000000000000" pitchFamily="2" charset="2"/>
              <a:buChar char="§"/>
              <a:defRPr/>
            </a:pPr>
            <a:r>
              <a:rPr lang="en-US" sz="1600" kern="0">
                <a:latin typeface="Trebuchet MS" panose="020B0603020202020204" pitchFamily="34" charset="0"/>
              </a:rPr>
              <a:t>Massage therapy</a:t>
            </a:r>
          </a:p>
          <a:p>
            <a:pPr>
              <a:spcBef>
                <a:spcPts val="600"/>
              </a:spcBef>
              <a:spcAft>
                <a:spcPts val="600"/>
              </a:spcAft>
              <a:buClr>
                <a:srgbClr val="C78B2A"/>
              </a:buClr>
              <a:buSzPct val="100000"/>
              <a:buFont typeface="Wingdings" panose="05000000000000000000" pitchFamily="2" charset="2"/>
              <a:buChar char="§"/>
              <a:defRPr/>
            </a:pPr>
            <a:r>
              <a:rPr lang="en-US" sz="1600" kern="0">
                <a:latin typeface="Trebuchet MS" panose="020B0603020202020204" pitchFamily="34" charset="0"/>
              </a:rPr>
              <a:t>Acupuncture</a:t>
            </a:r>
          </a:p>
          <a:p>
            <a:pPr>
              <a:spcBef>
                <a:spcPts val="600"/>
              </a:spcBef>
              <a:spcAft>
                <a:spcPts val="600"/>
              </a:spcAft>
              <a:buClr>
                <a:srgbClr val="C78B2A"/>
              </a:buClr>
              <a:buSzPct val="100000"/>
              <a:buFont typeface="Wingdings" panose="05000000000000000000" pitchFamily="2" charset="2"/>
              <a:buChar char="§"/>
              <a:defRPr/>
            </a:pPr>
            <a:r>
              <a:rPr lang="en-US" sz="1600" kern="0">
                <a:latin typeface="Trebuchet MS" panose="020B0603020202020204" pitchFamily="34" charset="0"/>
              </a:rPr>
              <a:t>Chiropractic visits</a:t>
            </a:r>
          </a:p>
          <a:p>
            <a:pPr>
              <a:spcBef>
                <a:spcPts val="600"/>
              </a:spcBef>
              <a:spcAft>
                <a:spcPts val="600"/>
              </a:spcAft>
              <a:buClr>
                <a:srgbClr val="C78B2A"/>
              </a:buClr>
              <a:buSzPct val="100000"/>
              <a:buFont typeface="Wingdings" panose="05000000000000000000" pitchFamily="2" charset="2"/>
              <a:buChar char="§"/>
              <a:defRPr/>
            </a:pPr>
            <a:r>
              <a:rPr lang="en-US" sz="1600" kern="0">
                <a:latin typeface="Trebuchet MS" panose="020B0603020202020204" pitchFamily="34" charset="0"/>
              </a:rPr>
              <a:t>Nutrition Services</a:t>
            </a:r>
          </a:p>
          <a:p>
            <a:pPr>
              <a:spcBef>
                <a:spcPts val="600"/>
              </a:spcBef>
              <a:spcAft>
                <a:spcPts val="600"/>
              </a:spcAft>
              <a:buClr>
                <a:srgbClr val="C78B2A"/>
              </a:buClr>
              <a:buSzPct val="100000"/>
              <a:buFont typeface="Wingdings" panose="05000000000000000000" pitchFamily="2" charset="2"/>
              <a:buChar char="§"/>
              <a:defRPr/>
            </a:pPr>
            <a:r>
              <a:rPr lang="en-US" sz="1600" kern="0">
                <a:latin typeface="Trebuchet MS" panose="020B0603020202020204" pitchFamily="34" charset="0"/>
              </a:rPr>
              <a:t>Health and fitness products</a:t>
            </a:r>
          </a:p>
          <a:p>
            <a:pPr marL="0" indent="0">
              <a:spcBef>
                <a:spcPts val="600"/>
              </a:spcBef>
              <a:spcAft>
                <a:spcPts val="600"/>
              </a:spcAft>
              <a:buClr>
                <a:srgbClr val="425223"/>
              </a:buClr>
              <a:buSzPct val="100000"/>
              <a:buNone/>
              <a:defRPr/>
            </a:pPr>
            <a:endParaRPr lang="en-US" sz="1600" kern="0">
              <a:latin typeface="Trebuchet MS" panose="020B0603020202020204" pitchFamily="34" charset="0"/>
            </a:endParaRPr>
          </a:p>
          <a:p>
            <a:pPr marL="0" indent="0">
              <a:spcBef>
                <a:spcPts val="600"/>
              </a:spcBef>
              <a:spcAft>
                <a:spcPts val="600"/>
              </a:spcAft>
              <a:buClr>
                <a:srgbClr val="425223"/>
              </a:buClr>
              <a:buSzPct val="100000"/>
              <a:buNone/>
              <a:defRPr/>
            </a:pPr>
            <a:r>
              <a:rPr lang="en-US" sz="1600" kern="0">
                <a:latin typeface="Trebuchet MS" panose="020B0603020202020204" pitchFamily="34" charset="0"/>
              </a:rPr>
              <a:t>To access Choose Healthy:</a:t>
            </a:r>
          </a:p>
          <a:p>
            <a:pPr>
              <a:spcBef>
                <a:spcPts val="600"/>
              </a:spcBef>
              <a:spcAft>
                <a:spcPts val="600"/>
              </a:spcAft>
              <a:buClr>
                <a:srgbClr val="C78B2A"/>
              </a:buClr>
              <a:buSzPct val="100000"/>
              <a:buFont typeface="Wingdings" panose="05000000000000000000" pitchFamily="2" charset="2"/>
              <a:buChar char="§"/>
              <a:defRPr/>
            </a:pPr>
            <a:r>
              <a:rPr lang="en-US" sz="1600" kern="0">
                <a:latin typeface="Trebuchet MS" panose="020B0603020202020204" pitchFamily="34" charset="0"/>
              </a:rPr>
              <a:t>Online at </a:t>
            </a:r>
            <a:r>
              <a:rPr lang="en-US" sz="1600" b="1" kern="0">
                <a:solidFill>
                  <a:srgbClr val="425223"/>
                </a:solidFill>
                <a:latin typeface="Trebuchet MS" panose="020B0603020202020204" pitchFamily="34" charset="0"/>
              </a:rPr>
              <a:t>Aetna.com</a:t>
            </a:r>
            <a:r>
              <a:rPr lang="en-US" sz="1600" kern="0">
                <a:latin typeface="Trebuchet MS" panose="020B0603020202020204" pitchFamily="34" charset="0"/>
              </a:rPr>
              <a:t> – Health &amp;Wellness Tab – Nature Products and Services tile.</a:t>
            </a:r>
          </a:p>
          <a:p>
            <a:pPr>
              <a:spcBef>
                <a:spcPts val="600"/>
              </a:spcBef>
              <a:spcAft>
                <a:spcPts val="600"/>
              </a:spcAft>
              <a:buClr>
                <a:srgbClr val="C78B2A"/>
              </a:buClr>
              <a:buSzPct val="100000"/>
              <a:buFont typeface="Wingdings" panose="05000000000000000000" pitchFamily="2" charset="2"/>
              <a:buChar char="§"/>
              <a:defRPr/>
            </a:pPr>
            <a:r>
              <a:rPr lang="en-US" sz="1600" b="1" kern="0">
                <a:solidFill>
                  <a:srgbClr val="425223"/>
                </a:solidFill>
                <a:latin typeface="Trebuchet MS" panose="020B0603020202020204" pitchFamily="34" charset="0"/>
              </a:rPr>
              <a:t>1.877.335.2746</a:t>
            </a:r>
            <a:r>
              <a:rPr lang="en-US" sz="1600" kern="0">
                <a:latin typeface="Trebuchet MS" panose="020B0603020202020204" pitchFamily="34" charset="0"/>
              </a:rPr>
              <a:t> (for more information or help finding a provider).</a:t>
            </a:r>
          </a:p>
        </p:txBody>
      </p:sp>
      <p:pic>
        <p:nvPicPr>
          <p:cNvPr id="4" name="Picture 3" descr="Coins in jar illustration">
            <a:extLst>
              <a:ext uri="{FF2B5EF4-FFF2-40B4-BE49-F238E27FC236}">
                <a16:creationId xmlns:a16="http://schemas.microsoft.com/office/drawing/2014/main" id="{F998BE9A-0122-3686-2A08-F424A29F673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416180" y="882851"/>
            <a:ext cx="3124455" cy="4640666"/>
          </a:xfrm>
          <a:prstGeom prst="rect">
            <a:avLst/>
          </a:prstGeom>
        </p:spPr>
      </p:pic>
    </p:spTree>
    <p:extLst>
      <p:ext uri="{BB962C8B-B14F-4D97-AF65-F5344CB8AC3E}">
        <p14:creationId xmlns:p14="http://schemas.microsoft.com/office/powerpoint/2010/main" val="2211187990"/>
      </p:ext>
    </p:extLst>
  </p:cSld>
  <p:clrMapOvr>
    <a:masterClrMapping/>
  </p:clrMapOvr>
  <p:transition advTm="28951"/>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16939" y="292545"/>
            <a:ext cx="5888990" cy="574040"/>
          </a:xfrm>
          <a:prstGeom prst="rect">
            <a:avLst/>
          </a:prstGeom>
        </p:spPr>
        <p:txBody>
          <a:bodyPr vert="horz" wrap="square" lIns="0" tIns="12700" rIns="0" bIns="0" rtlCol="0">
            <a:spAutoFit/>
          </a:bodyPr>
          <a:lstStyle/>
          <a:p>
            <a:pPr marL="12700">
              <a:lnSpc>
                <a:spcPct val="100000"/>
              </a:lnSpc>
              <a:spcBef>
                <a:spcPts val="100"/>
              </a:spcBef>
            </a:pPr>
            <a:r>
              <a:rPr b="1" spc="-5">
                <a:latin typeface="Trebuchet MS"/>
                <a:cs typeface="Trebuchet MS"/>
              </a:rPr>
              <a:t>Prescription </a:t>
            </a:r>
            <a:r>
              <a:rPr b="1" spc="65">
                <a:latin typeface="Trebuchet MS"/>
                <a:cs typeface="Trebuchet MS"/>
              </a:rPr>
              <a:t>Plan</a:t>
            </a:r>
            <a:r>
              <a:rPr b="1" spc="-425">
                <a:latin typeface="Trebuchet MS"/>
                <a:cs typeface="Trebuchet MS"/>
              </a:rPr>
              <a:t> </a:t>
            </a:r>
            <a:r>
              <a:rPr b="1" spc="120">
                <a:latin typeface="Trebuchet MS"/>
                <a:cs typeface="Trebuchet MS"/>
              </a:rPr>
              <a:t>Summary</a:t>
            </a:r>
          </a:p>
        </p:txBody>
      </p:sp>
      <p:sp>
        <p:nvSpPr>
          <p:cNvPr id="3" name="object 3"/>
          <p:cNvSpPr txBox="1"/>
          <p:nvPr/>
        </p:nvSpPr>
        <p:spPr>
          <a:xfrm>
            <a:off x="729997" y="1025827"/>
            <a:ext cx="9176351" cy="1704954"/>
          </a:xfrm>
          <a:prstGeom prst="rect">
            <a:avLst/>
          </a:prstGeom>
        </p:spPr>
        <p:txBody>
          <a:bodyPr vert="horz" wrap="square" lIns="0" tIns="12065" rIns="0" bIns="0" rtlCol="0">
            <a:spAutoFit/>
          </a:bodyPr>
          <a:lstStyle/>
          <a:p>
            <a:pPr marL="650240" marR="995680" lvl="1" indent="-285750">
              <a:lnSpc>
                <a:spcPct val="100000"/>
              </a:lnSpc>
              <a:spcBef>
                <a:spcPts val="1200"/>
              </a:spcBef>
              <a:spcAft>
                <a:spcPts val="1200"/>
              </a:spcAft>
              <a:buClr>
                <a:srgbClr val="C78B2A"/>
              </a:buClr>
              <a:buFont typeface="Wingdings" panose="05000000000000000000" pitchFamily="2" charset="2"/>
              <a:buChar char="§"/>
              <a:tabLst>
                <a:tab pos="707390" algn="l"/>
                <a:tab pos="708025" algn="l"/>
              </a:tabLst>
            </a:pPr>
            <a:r>
              <a:rPr lang="en-US" sz="1800" spc="80">
                <a:latin typeface="Trebuchet MS"/>
                <a:cs typeface="Trebuchet MS"/>
              </a:rPr>
              <a:t>T</a:t>
            </a:r>
            <a:r>
              <a:rPr lang="en-US" spc="80">
                <a:latin typeface="Trebuchet MS"/>
                <a:cs typeface="Trebuchet MS"/>
              </a:rPr>
              <a:t>eam member</a:t>
            </a:r>
            <a:r>
              <a:rPr sz="1800" spc="80">
                <a:latin typeface="Trebuchet MS"/>
                <a:cs typeface="Trebuchet MS"/>
              </a:rPr>
              <a:t>s</a:t>
            </a:r>
            <a:r>
              <a:rPr sz="1800" spc="-80">
                <a:latin typeface="Trebuchet MS"/>
                <a:cs typeface="Trebuchet MS"/>
              </a:rPr>
              <a:t> </a:t>
            </a:r>
            <a:r>
              <a:rPr sz="1800" spc="85">
                <a:latin typeface="Trebuchet MS"/>
                <a:cs typeface="Trebuchet MS"/>
              </a:rPr>
              <a:t>who</a:t>
            </a:r>
            <a:r>
              <a:rPr sz="1800" spc="-90">
                <a:latin typeface="Trebuchet MS"/>
                <a:cs typeface="Trebuchet MS"/>
              </a:rPr>
              <a:t> </a:t>
            </a:r>
            <a:r>
              <a:rPr sz="1800" spc="-5">
                <a:latin typeface="Trebuchet MS"/>
                <a:cs typeface="Trebuchet MS"/>
              </a:rPr>
              <a:t>enroll</a:t>
            </a:r>
            <a:r>
              <a:rPr sz="1800" spc="-90">
                <a:latin typeface="Trebuchet MS"/>
                <a:cs typeface="Trebuchet MS"/>
              </a:rPr>
              <a:t> </a:t>
            </a:r>
            <a:r>
              <a:rPr sz="1800" spc="-50">
                <a:latin typeface="Trebuchet MS"/>
                <a:cs typeface="Trebuchet MS"/>
              </a:rPr>
              <a:t>in</a:t>
            </a:r>
            <a:r>
              <a:rPr sz="1800" spc="-80">
                <a:latin typeface="Trebuchet MS"/>
                <a:cs typeface="Trebuchet MS"/>
              </a:rPr>
              <a:t> </a:t>
            </a:r>
            <a:r>
              <a:rPr sz="1800" spc="20">
                <a:latin typeface="Trebuchet MS"/>
                <a:cs typeface="Trebuchet MS"/>
              </a:rPr>
              <a:t>a</a:t>
            </a:r>
            <a:r>
              <a:rPr sz="1800" spc="-85">
                <a:latin typeface="Trebuchet MS"/>
                <a:cs typeface="Trebuchet MS"/>
              </a:rPr>
              <a:t> </a:t>
            </a:r>
            <a:r>
              <a:rPr sz="1800" spc="30">
                <a:latin typeface="Trebuchet MS"/>
                <a:cs typeface="Trebuchet MS"/>
              </a:rPr>
              <a:t>medical</a:t>
            </a:r>
            <a:r>
              <a:rPr sz="1800" spc="-75">
                <a:latin typeface="Trebuchet MS"/>
                <a:cs typeface="Trebuchet MS"/>
              </a:rPr>
              <a:t> </a:t>
            </a:r>
            <a:r>
              <a:rPr sz="1800" spc="25">
                <a:latin typeface="Trebuchet MS"/>
                <a:cs typeface="Trebuchet MS"/>
              </a:rPr>
              <a:t>plan</a:t>
            </a:r>
            <a:r>
              <a:rPr sz="1800" spc="-105">
                <a:latin typeface="Trebuchet MS"/>
                <a:cs typeface="Trebuchet MS"/>
              </a:rPr>
              <a:t> </a:t>
            </a:r>
            <a:r>
              <a:rPr sz="1800" spc="-45">
                <a:latin typeface="Trebuchet MS"/>
                <a:cs typeface="Trebuchet MS"/>
              </a:rPr>
              <a:t>will</a:t>
            </a:r>
            <a:r>
              <a:rPr sz="1800" spc="-90">
                <a:latin typeface="Trebuchet MS"/>
                <a:cs typeface="Trebuchet MS"/>
              </a:rPr>
              <a:t> </a:t>
            </a:r>
            <a:r>
              <a:rPr sz="1800">
                <a:latin typeface="Trebuchet MS"/>
                <a:cs typeface="Trebuchet MS"/>
              </a:rPr>
              <a:t>automatically</a:t>
            </a:r>
            <a:r>
              <a:rPr sz="1800" spc="-114">
                <a:latin typeface="Trebuchet MS"/>
                <a:cs typeface="Trebuchet MS"/>
              </a:rPr>
              <a:t> </a:t>
            </a:r>
            <a:r>
              <a:rPr sz="1800" spc="50">
                <a:latin typeface="Trebuchet MS"/>
                <a:cs typeface="Trebuchet MS"/>
              </a:rPr>
              <a:t>have  </a:t>
            </a:r>
            <a:r>
              <a:rPr sz="1800">
                <a:latin typeface="Trebuchet MS"/>
                <a:cs typeface="Trebuchet MS"/>
              </a:rPr>
              <a:t>prescription</a:t>
            </a:r>
            <a:r>
              <a:rPr sz="1800" spc="-95">
                <a:latin typeface="Trebuchet MS"/>
                <a:cs typeface="Trebuchet MS"/>
              </a:rPr>
              <a:t> </a:t>
            </a:r>
            <a:r>
              <a:rPr sz="1800" spc="60">
                <a:latin typeface="Trebuchet MS"/>
                <a:cs typeface="Trebuchet MS"/>
              </a:rPr>
              <a:t>coverage</a:t>
            </a:r>
            <a:r>
              <a:rPr sz="1800" spc="-105">
                <a:latin typeface="Trebuchet MS"/>
                <a:cs typeface="Trebuchet MS"/>
              </a:rPr>
              <a:t> </a:t>
            </a:r>
            <a:r>
              <a:rPr sz="1800" spc="30">
                <a:latin typeface="Trebuchet MS"/>
                <a:cs typeface="Trebuchet MS"/>
              </a:rPr>
              <a:t>through</a:t>
            </a:r>
            <a:r>
              <a:rPr sz="1800" spc="-65">
                <a:latin typeface="Trebuchet MS"/>
                <a:cs typeface="Trebuchet MS"/>
              </a:rPr>
              <a:t> </a:t>
            </a:r>
            <a:r>
              <a:rPr sz="1800" spc="65">
                <a:solidFill>
                  <a:srgbClr val="425223"/>
                </a:solidFill>
                <a:latin typeface="Trebuchet MS"/>
                <a:cs typeface="Trebuchet MS"/>
              </a:rPr>
              <a:t>Express</a:t>
            </a:r>
            <a:r>
              <a:rPr sz="1800" spc="-105">
                <a:solidFill>
                  <a:srgbClr val="425223"/>
                </a:solidFill>
                <a:latin typeface="Trebuchet MS"/>
                <a:cs typeface="Trebuchet MS"/>
              </a:rPr>
              <a:t> </a:t>
            </a:r>
            <a:r>
              <a:rPr sz="1800" spc="25">
                <a:solidFill>
                  <a:srgbClr val="425223"/>
                </a:solidFill>
                <a:latin typeface="Trebuchet MS"/>
                <a:cs typeface="Trebuchet MS"/>
              </a:rPr>
              <a:t>Scripts</a:t>
            </a:r>
            <a:r>
              <a:rPr lang="en-US" sz="1800" spc="25">
                <a:solidFill>
                  <a:srgbClr val="425223"/>
                </a:solidFill>
                <a:latin typeface="Trebuchet MS"/>
                <a:cs typeface="Trebuchet MS"/>
              </a:rPr>
              <a:t>.</a:t>
            </a:r>
          </a:p>
          <a:p>
            <a:pPr marL="650240" marR="995680" lvl="1" indent="-285750">
              <a:lnSpc>
                <a:spcPct val="100000"/>
              </a:lnSpc>
              <a:spcBef>
                <a:spcPts val="1200"/>
              </a:spcBef>
              <a:spcAft>
                <a:spcPts val="1200"/>
              </a:spcAft>
              <a:buClr>
                <a:srgbClr val="C78B2A"/>
              </a:buClr>
              <a:buFont typeface="Wingdings" panose="05000000000000000000" pitchFamily="2" charset="2"/>
              <a:buChar char="§"/>
              <a:tabLst>
                <a:tab pos="707390" algn="l"/>
                <a:tab pos="708025" algn="l"/>
              </a:tabLst>
            </a:pPr>
            <a:r>
              <a:rPr lang="en-US" b="1" spc="25">
                <a:solidFill>
                  <a:srgbClr val="425223"/>
                </a:solidFill>
                <a:latin typeface="Trebuchet MS"/>
                <a:cs typeface="Trebuchet MS"/>
              </a:rPr>
              <a:t>Reminder! </a:t>
            </a:r>
            <a:r>
              <a:rPr lang="en-US" spc="25">
                <a:latin typeface="Trebuchet MS"/>
                <a:cs typeface="Trebuchet MS"/>
              </a:rPr>
              <a:t>If you use the mail order program for your maintenance medication you will receive up to a 90-day supply for less than the cost of three retail fills. </a:t>
            </a:r>
            <a:endParaRPr sz="1800">
              <a:latin typeface="Trebuchet MS"/>
              <a:cs typeface="Trebuchet MS"/>
            </a:endParaRPr>
          </a:p>
        </p:txBody>
      </p:sp>
      <p:graphicFrame>
        <p:nvGraphicFramePr>
          <p:cNvPr id="4" name="object 4"/>
          <p:cNvGraphicFramePr>
            <a:graphicFrameLocks noGrp="1"/>
          </p:cNvGraphicFramePr>
          <p:nvPr>
            <p:extLst>
              <p:ext uri="{D42A27DB-BD31-4B8C-83A1-F6EECF244321}">
                <p14:modId xmlns:p14="http://schemas.microsoft.com/office/powerpoint/2010/main" val="1167588584"/>
              </p:ext>
            </p:extLst>
          </p:nvPr>
        </p:nvGraphicFramePr>
        <p:xfrm>
          <a:off x="1112521" y="2819400"/>
          <a:ext cx="9966958" cy="2658428"/>
        </p:xfrm>
        <a:graphic>
          <a:graphicData uri="http://schemas.openxmlformats.org/drawingml/2006/table">
            <a:tbl>
              <a:tblPr firstRow="1" bandRow="1">
                <a:tableStyleId>{2D5ABB26-0587-4C30-8999-92F81FD0307C}</a:tableStyleId>
              </a:tblPr>
              <a:tblGrid>
                <a:gridCol w="3383279">
                  <a:extLst>
                    <a:ext uri="{9D8B030D-6E8A-4147-A177-3AD203B41FA5}">
                      <a16:colId xmlns:a16="http://schemas.microsoft.com/office/drawing/2014/main" val="20000"/>
                    </a:ext>
                  </a:extLst>
                </a:gridCol>
                <a:gridCol w="3291839">
                  <a:extLst>
                    <a:ext uri="{9D8B030D-6E8A-4147-A177-3AD203B41FA5}">
                      <a16:colId xmlns:a16="http://schemas.microsoft.com/office/drawing/2014/main" val="20001"/>
                    </a:ext>
                  </a:extLst>
                </a:gridCol>
                <a:gridCol w="3291840">
                  <a:extLst>
                    <a:ext uri="{9D8B030D-6E8A-4147-A177-3AD203B41FA5}">
                      <a16:colId xmlns:a16="http://schemas.microsoft.com/office/drawing/2014/main" val="20002"/>
                    </a:ext>
                  </a:extLst>
                </a:gridCol>
              </a:tblGrid>
              <a:tr h="582549">
                <a:tc>
                  <a:txBody>
                    <a:bodyPr/>
                    <a:lstStyle/>
                    <a:p>
                      <a:pPr>
                        <a:lnSpc>
                          <a:spcPct val="100000"/>
                        </a:lnSpc>
                      </a:pPr>
                      <a:endParaRPr sz="1600">
                        <a:latin typeface="Trebuchet MS" panose="020B0603020202020204" pitchFamily="34" charset="0"/>
                        <a:cs typeface="Times New Roman"/>
                      </a:endParaRPr>
                    </a:p>
                  </a:txBody>
                  <a:tcPr marL="0" marR="0" marT="0" marB="0">
                    <a:lnL w="9525">
                      <a:solidFill>
                        <a:srgbClr val="FFFFFF"/>
                      </a:solidFill>
                      <a:prstDash val="solid"/>
                    </a:lnL>
                    <a:lnR w="9525">
                      <a:solidFill>
                        <a:srgbClr val="FFFFFF"/>
                      </a:solidFill>
                      <a:prstDash val="solid"/>
                    </a:lnR>
                    <a:lnT w="9525">
                      <a:solidFill>
                        <a:srgbClr val="FFFFFF"/>
                      </a:solidFill>
                      <a:prstDash val="solid"/>
                    </a:lnT>
                    <a:lnB w="6350">
                      <a:solidFill>
                        <a:srgbClr val="C68A2A"/>
                      </a:solidFill>
                      <a:prstDash val="solid"/>
                    </a:lnB>
                  </a:tcPr>
                </a:tc>
                <a:tc>
                  <a:txBody>
                    <a:bodyPr/>
                    <a:lstStyle/>
                    <a:p>
                      <a:pPr marL="594360">
                        <a:lnSpc>
                          <a:spcPct val="100000"/>
                        </a:lnSpc>
                        <a:spcBef>
                          <a:spcPts val="459"/>
                        </a:spcBef>
                      </a:pPr>
                      <a:r>
                        <a:rPr sz="1400" b="1" spc="145">
                          <a:solidFill>
                            <a:srgbClr val="C68A2A"/>
                          </a:solidFill>
                          <a:latin typeface="Trebuchet MS" panose="020B0603020202020204" pitchFamily="34" charset="0"/>
                          <a:cs typeface="Book Antiqua"/>
                        </a:rPr>
                        <a:t>RETAIL</a:t>
                      </a:r>
                      <a:r>
                        <a:rPr sz="1400" b="1" spc="20">
                          <a:solidFill>
                            <a:srgbClr val="C68A2A"/>
                          </a:solidFill>
                          <a:latin typeface="Trebuchet MS" panose="020B0603020202020204" pitchFamily="34" charset="0"/>
                          <a:cs typeface="Book Antiqua"/>
                        </a:rPr>
                        <a:t> </a:t>
                      </a:r>
                      <a:r>
                        <a:rPr sz="1400" b="1" spc="114">
                          <a:solidFill>
                            <a:srgbClr val="C68A2A"/>
                          </a:solidFill>
                          <a:latin typeface="Trebuchet MS" panose="020B0603020202020204" pitchFamily="34" charset="0"/>
                          <a:cs typeface="Book Antiqua"/>
                        </a:rPr>
                        <a:t>PHARMACY:</a:t>
                      </a:r>
                      <a:endParaRPr sz="1400">
                        <a:latin typeface="Trebuchet MS" panose="020B0603020202020204" pitchFamily="34" charset="0"/>
                        <a:cs typeface="Book Antiqua"/>
                      </a:endParaRPr>
                    </a:p>
                    <a:p>
                      <a:pPr marL="591185">
                        <a:lnSpc>
                          <a:spcPct val="100000"/>
                        </a:lnSpc>
                        <a:spcBef>
                          <a:spcPts val="275"/>
                        </a:spcBef>
                      </a:pPr>
                      <a:r>
                        <a:rPr sz="1450" b="1" i="1" spc="135">
                          <a:solidFill>
                            <a:srgbClr val="425223"/>
                          </a:solidFill>
                          <a:latin typeface="Trebuchet MS" panose="020B0603020202020204" pitchFamily="34" charset="0"/>
                          <a:cs typeface="Book Antiqua"/>
                        </a:rPr>
                        <a:t>Up </a:t>
                      </a:r>
                      <a:r>
                        <a:rPr sz="1450" b="1" i="1" spc="45">
                          <a:solidFill>
                            <a:srgbClr val="425223"/>
                          </a:solidFill>
                          <a:latin typeface="Trebuchet MS" panose="020B0603020202020204" pitchFamily="34" charset="0"/>
                          <a:cs typeface="Book Antiqua"/>
                        </a:rPr>
                        <a:t>to </a:t>
                      </a:r>
                      <a:r>
                        <a:rPr sz="1450" b="1" i="1" spc="-5">
                          <a:solidFill>
                            <a:srgbClr val="425223"/>
                          </a:solidFill>
                          <a:latin typeface="Trebuchet MS" panose="020B0603020202020204" pitchFamily="34" charset="0"/>
                          <a:cs typeface="Book Antiqua"/>
                        </a:rPr>
                        <a:t>a </a:t>
                      </a:r>
                      <a:r>
                        <a:rPr sz="1450" b="1" i="1" spc="135">
                          <a:solidFill>
                            <a:srgbClr val="425223"/>
                          </a:solidFill>
                          <a:latin typeface="Trebuchet MS" panose="020B0603020202020204" pitchFamily="34" charset="0"/>
                          <a:cs typeface="Book Antiqua"/>
                        </a:rPr>
                        <a:t>30-day</a:t>
                      </a:r>
                      <a:r>
                        <a:rPr sz="1450" b="1" i="1" spc="-170">
                          <a:solidFill>
                            <a:srgbClr val="425223"/>
                          </a:solidFill>
                          <a:latin typeface="Trebuchet MS" panose="020B0603020202020204" pitchFamily="34" charset="0"/>
                          <a:cs typeface="Book Antiqua"/>
                        </a:rPr>
                        <a:t> </a:t>
                      </a:r>
                      <a:r>
                        <a:rPr sz="1450" b="1" i="1" spc="110">
                          <a:solidFill>
                            <a:srgbClr val="425223"/>
                          </a:solidFill>
                          <a:latin typeface="Trebuchet MS" panose="020B0603020202020204" pitchFamily="34" charset="0"/>
                          <a:cs typeface="Book Antiqua"/>
                        </a:rPr>
                        <a:t>supply</a:t>
                      </a:r>
                      <a:endParaRPr sz="1450">
                        <a:latin typeface="Trebuchet MS" panose="020B0603020202020204" pitchFamily="34" charset="0"/>
                        <a:cs typeface="Book Antiqua"/>
                      </a:endParaRPr>
                    </a:p>
                  </a:txBody>
                  <a:tcPr marL="0" marR="0" marT="58419" marB="0">
                    <a:lnL w="9525">
                      <a:solidFill>
                        <a:srgbClr val="FFFFFF"/>
                      </a:solidFill>
                      <a:prstDash val="solid"/>
                    </a:lnL>
                    <a:lnT w="9525">
                      <a:solidFill>
                        <a:srgbClr val="FFFFFF"/>
                      </a:solidFill>
                      <a:prstDash val="solid"/>
                    </a:lnT>
                    <a:lnB w="6350">
                      <a:solidFill>
                        <a:srgbClr val="C68A2A"/>
                      </a:solidFill>
                      <a:prstDash val="solid"/>
                    </a:lnB>
                  </a:tcPr>
                </a:tc>
                <a:tc>
                  <a:txBody>
                    <a:bodyPr/>
                    <a:lstStyle/>
                    <a:p>
                      <a:pPr algn="ctr">
                        <a:lnSpc>
                          <a:spcPct val="100000"/>
                        </a:lnSpc>
                        <a:spcBef>
                          <a:spcPts val="459"/>
                        </a:spcBef>
                      </a:pPr>
                      <a:r>
                        <a:rPr sz="1400" b="1" spc="125">
                          <a:solidFill>
                            <a:srgbClr val="C68A2A"/>
                          </a:solidFill>
                          <a:latin typeface="Trebuchet MS" panose="020B0603020202020204" pitchFamily="34" charset="0"/>
                          <a:cs typeface="Book Antiqua"/>
                        </a:rPr>
                        <a:t>MAIL</a:t>
                      </a:r>
                      <a:r>
                        <a:rPr sz="1400" b="1" spc="10">
                          <a:solidFill>
                            <a:srgbClr val="C68A2A"/>
                          </a:solidFill>
                          <a:latin typeface="Trebuchet MS" panose="020B0603020202020204" pitchFamily="34" charset="0"/>
                          <a:cs typeface="Book Antiqua"/>
                        </a:rPr>
                        <a:t> </a:t>
                      </a:r>
                      <a:r>
                        <a:rPr sz="1400" b="1" spc="130">
                          <a:solidFill>
                            <a:srgbClr val="C68A2A"/>
                          </a:solidFill>
                          <a:latin typeface="Trebuchet MS" panose="020B0603020202020204" pitchFamily="34" charset="0"/>
                          <a:cs typeface="Book Antiqua"/>
                        </a:rPr>
                        <a:t>ORDER:</a:t>
                      </a:r>
                      <a:endParaRPr sz="1400">
                        <a:latin typeface="Trebuchet MS" panose="020B0603020202020204" pitchFamily="34" charset="0"/>
                        <a:cs typeface="Book Antiqua"/>
                      </a:endParaRPr>
                    </a:p>
                    <a:p>
                      <a:pPr marR="40640" algn="ctr">
                        <a:lnSpc>
                          <a:spcPct val="100000"/>
                        </a:lnSpc>
                        <a:spcBef>
                          <a:spcPts val="275"/>
                        </a:spcBef>
                      </a:pPr>
                      <a:r>
                        <a:rPr sz="1450" b="1" i="1" spc="135">
                          <a:solidFill>
                            <a:srgbClr val="425223"/>
                          </a:solidFill>
                          <a:latin typeface="Trebuchet MS" panose="020B0603020202020204" pitchFamily="34" charset="0"/>
                          <a:cs typeface="Book Antiqua"/>
                        </a:rPr>
                        <a:t>Up </a:t>
                      </a:r>
                      <a:r>
                        <a:rPr sz="1450" b="1" i="1" spc="45">
                          <a:solidFill>
                            <a:srgbClr val="425223"/>
                          </a:solidFill>
                          <a:latin typeface="Trebuchet MS" panose="020B0603020202020204" pitchFamily="34" charset="0"/>
                          <a:cs typeface="Book Antiqua"/>
                        </a:rPr>
                        <a:t>to </a:t>
                      </a:r>
                      <a:r>
                        <a:rPr sz="1450" b="1" i="1" spc="-5">
                          <a:solidFill>
                            <a:srgbClr val="425223"/>
                          </a:solidFill>
                          <a:latin typeface="Trebuchet MS" panose="020B0603020202020204" pitchFamily="34" charset="0"/>
                          <a:cs typeface="Book Antiqua"/>
                        </a:rPr>
                        <a:t>a </a:t>
                      </a:r>
                      <a:r>
                        <a:rPr sz="1450" b="1" i="1" spc="145">
                          <a:solidFill>
                            <a:srgbClr val="425223"/>
                          </a:solidFill>
                          <a:latin typeface="Trebuchet MS" panose="020B0603020202020204" pitchFamily="34" charset="0"/>
                          <a:cs typeface="Book Antiqua"/>
                        </a:rPr>
                        <a:t>90-day</a:t>
                      </a:r>
                      <a:r>
                        <a:rPr sz="1450" b="1" i="1" spc="-170">
                          <a:solidFill>
                            <a:srgbClr val="425223"/>
                          </a:solidFill>
                          <a:latin typeface="Trebuchet MS" panose="020B0603020202020204" pitchFamily="34" charset="0"/>
                          <a:cs typeface="Book Antiqua"/>
                        </a:rPr>
                        <a:t> </a:t>
                      </a:r>
                      <a:r>
                        <a:rPr sz="1450" b="1" i="1" spc="110">
                          <a:solidFill>
                            <a:srgbClr val="425223"/>
                          </a:solidFill>
                          <a:latin typeface="Trebuchet MS" panose="020B0603020202020204" pitchFamily="34" charset="0"/>
                          <a:cs typeface="Book Antiqua"/>
                        </a:rPr>
                        <a:t>supply</a:t>
                      </a:r>
                      <a:endParaRPr sz="1450">
                        <a:latin typeface="Trebuchet MS" panose="020B0603020202020204" pitchFamily="34" charset="0"/>
                        <a:cs typeface="Book Antiqua"/>
                      </a:endParaRPr>
                    </a:p>
                  </a:txBody>
                  <a:tcPr marL="0" marR="0" marT="58419" marB="0">
                    <a:lnR w="9525">
                      <a:solidFill>
                        <a:srgbClr val="FFFFFF"/>
                      </a:solidFill>
                      <a:prstDash val="solid"/>
                    </a:lnR>
                    <a:lnT w="9525">
                      <a:solidFill>
                        <a:srgbClr val="FFFFFF"/>
                      </a:solidFill>
                      <a:prstDash val="solid"/>
                    </a:lnT>
                    <a:lnB w="6350">
                      <a:solidFill>
                        <a:srgbClr val="C68A2A"/>
                      </a:solidFill>
                      <a:prstDash val="solid"/>
                    </a:lnB>
                  </a:tcPr>
                </a:tc>
                <a:extLst>
                  <a:ext uri="{0D108BD9-81ED-4DB2-BD59-A6C34878D82A}">
                    <a16:rowId xmlns:a16="http://schemas.microsoft.com/office/drawing/2014/main" val="10000"/>
                  </a:ext>
                </a:extLst>
              </a:tr>
              <a:tr h="327851">
                <a:tc>
                  <a:txBody>
                    <a:bodyPr/>
                    <a:lstStyle/>
                    <a:p>
                      <a:pPr marL="73025">
                        <a:lnSpc>
                          <a:spcPct val="100000"/>
                        </a:lnSpc>
                        <a:spcBef>
                          <a:spcPts val="459"/>
                        </a:spcBef>
                      </a:pPr>
                      <a:r>
                        <a:rPr sz="1400" b="1" spc="65">
                          <a:solidFill>
                            <a:srgbClr val="FFFFFF"/>
                          </a:solidFill>
                          <a:latin typeface="Trebuchet MS" panose="020B0603020202020204" pitchFamily="34" charset="0"/>
                          <a:cs typeface="Trebuchet MS"/>
                        </a:rPr>
                        <a:t>PRESCRIPTION</a:t>
                      </a:r>
                      <a:r>
                        <a:rPr sz="1400" b="1" spc="-105">
                          <a:solidFill>
                            <a:srgbClr val="FFFFFF"/>
                          </a:solidFill>
                          <a:latin typeface="Trebuchet MS" panose="020B0603020202020204" pitchFamily="34" charset="0"/>
                          <a:cs typeface="Trebuchet MS"/>
                        </a:rPr>
                        <a:t> </a:t>
                      </a:r>
                      <a:r>
                        <a:rPr sz="1400" b="1" spc="45">
                          <a:solidFill>
                            <a:srgbClr val="FFFFFF"/>
                          </a:solidFill>
                          <a:latin typeface="Trebuchet MS" panose="020B0603020202020204" pitchFamily="34" charset="0"/>
                          <a:cs typeface="Trebuchet MS"/>
                        </a:rPr>
                        <a:t>TYPE</a:t>
                      </a:r>
                      <a:endParaRPr sz="1400">
                        <a:latin typeface="Trebuchet MS" panose="020B0603020202020204" pitchFamily="34" charset="0"/>
                        <a:cs typeface="Trebuchet MS"/>
                      </a:endParaRPr>
                    </a:p>
                  </a:txBody>
                  <a:tcPr marL="0" marR="0" marT="58419" marB="0">
                    <a:lnT w="6350">
                      <a:solidFill>
                        <a:srgbClr val="C68A2A"/>
                      </a:solidFill>
                      <a:prstDash val="solid"/>
                    </a:lnT>
                    <a:lnB w="6350">
                      <a:solidFill>
                        <a:srgbClr val="C68A2A"/>
                      </a:solidFill>
                      <a:prstDash val="solid"/>
                    </a:lnB>
                    <a:solidFill>
                      <a:srgbClr val="425223"/>
                    </a:solidFill>
                  </a:tcPr>
                </a:tc>
                <a:tc>
                  <a:txBody>
                    <a:bodyPr/>
                    <a:lstStyle/>
                    <a:p>
                      <a:pPr marR="20320" algn="ctr">
                        <a:lnSpc>
                          <a:spcPct val="100000"/>
                        </a:lnSpc>
                        <a:spcBef>
                          <a:spcPts val="459"/>
                        </a:spcBef>
                      </a:pPr>
                      <a:r>
                        <a:rPr sz="1400" b="1" spc="90">
                          <a:solidFill>
                            <a:srgbClr val="FFFFFF"/>
                          </a:solidFill>
                          <a:latin typeface="Trebuchet MS" panose="020B0603020202020204" pitchFamily="34" charset="0"/>
                          <a:cs typeface="Trebuchet MS"/>
                        </a:rPr>
                        <a:t>IN-NETWORK</a:t>
                      </a:r>
                      <a:r>
                        <a:rPr sz="1400" b="1" spc="-125">
                          <a:solidFill>
                            <a:srgbClr val="FFFFFF"/>
                          </a:solidFill>
                          <a:latin typeface="Trebuchet MS" panose="020B0603020202020204" pitchFamily="34" charset="0"/>
                          <a:cs typeface="Trebuchet MS"/>
                        </a:rPr>
                        <a:t> </a:t>
                      </a:r>
                      <a:r>
                        <a:rPr sz="1400" b="1" spc="40">
                          <a:solidFill>
                            <a:srgbClr val="FFFFFF"/>
                          </a:solidFill>
                          <a:latin typeface="Trebuchet MS" panose="020B0603020202020204" pitchFamily="34" charset="0"/>
                          <a:cs typeface="Trebuchet MS"/>
                        </a:rPr>
                        <a:t>ONLY*</a:t>
                      </a:r>
                      <a:endParaRPr sz="1400">
                        <a:latin typeface="Trebuchet MS" panose="020B0603020202020204" pitchFamily="34" charset="0"/>
                        <a:cs typeface="Trebuchet MS"/>
                      </a:endParaRPr>
                    </a:p>
                  </a:txBody>
                  <a:tcPr marL="0" marR="0" marT="58419" marB="0">
                    <a:lnT w="6350">
                      <a:solidFill>
                        <a:srgbClr val="C68A2A"/>
                      </a:solidFill>
                      <a:prstDash val="solid"/>
                    </a:lnT>
                    <a:lnB w="6350">
                      <a:solidFill>
                        <a:srgbClr val="C68A2A"/>
                      </a:solidFill>
                      <a:prstDash val="solid"/>
                    </a:lnB>
                    <a:solidFill>
                      <a:srgbClr val="425223"/>
                    </a:solidFill>
                  </a:tcPr>
                </a:tc>
                <a:tc>
                  <a:txBody>
                    <a:bodyPr/>
                    <a:lstStyle/>
                    <a:p>
                      <a:pPr marR="20320" algn="ctr">
                        <a:lnSpc>
                          <a:spcPct val="100000"/>
                        </a:lnSpc>
                        <a:spcBef>
                          <a:spcPts val="459"/>
                        </a:spcBef>
                      </a:pPr>
                      <a:r>
                        <a:rPr sz="1400" b="1" spc="90">
                          <a:solidFill>
                            <a:srgbClr val="FFFFFF"/>
                          </a:solidFill>
                          <a:latin typeface="Trebuchet MS" panose="020B0603020202020204" pitchFamily="34" charset="0"/>
                          <a:cs typeface="Trebuchet MS"/>
                        </a:rPr>
                        <a:t>IN-NETWORK</a:t>
                      </a:r>
                      <a:r>
                        <a:rPr sz="1400" b="1" spc="-125">
                          <a:solidFill>
                            <a:srgbClr val="FFFFFF"/>
                          </a:solidFill>
                          <a:latin typeface="Trebuchet MS" panose="020B0603020202020204" pitchFamily="34" charset="0"/>
                          <a:cs typeface="Trebuchet MS"/>
                        </a:rPr>
                        <a:t> </a:t>
                      </a:r>
                      <a:r>
                        <a:rPr sz="1400" b="1" spc="40">
                          <a:solidFill>
                            <a:srgbClr val="FFFFFF"/>
                          </a:solidFill>
                          <a:latin typeface="Trebuchet MS" panose="020B0603020202020204" pitchFamily="34" charset="0"/>
                          <a:cs typeface="Trebuchet MS"/>
                        </a:rPr>
                        <a:t>ONLY*</a:t>
                      </a:r>
                      <a:endParaRPr sz="1400">
                        <a:latin typeface="Trebuchet MS" panose="020B0603020202020204" pitchFamily="34" charset="0"/>
                        <a:cs typeface="Trebuchet MS"/>
                      </a:endParaRPr>
                    </a:p>
                  </a:txBody>
                  <a:tcPr marL="0" marR="0" marT="58419" marB="0">
                    <a:lnT w="6350">
                      <a:solidFill>
                        <a:srgbClr val="C68A2A"/>
                      </a:solidFill>
                      <a:prstDash val="solid"/>
                    </a:lnT>
                    <a:lnB w="6350">
                      <a:solidFill>
                        <a:srgbClr val="C68A2A"/>
                      </a:solidFill>
                      <a:prstDash val="solid"/>
                    </a:lnB>
                    <a:solidFill>
                      <a:srgbClr val="425223"/>
                    </a:solidFill>
                  </a:tcPr>
                </a:tc>
                <a:extLst>
                  <a:ext uri="{0D108BD9-81ED-4DB2-BD59-A6C34878D82A}">
                    <a16:rowId xmlns:a16="http://schemas.microsoft.com/office/drawing/2014/main" val="10001"/>
                  </a:ext>
                </a:extLst>
              </a:tr>
              <a:tr h="582676">
                <a:tc>
                  <a:txBody>
                    <a:bodyPr/>
                    <a:lstStyle/>
                    <a:p>
                      <a:pPr>
                        <a:lnSpc>
                          <a:spcPct val="100000"/>
                        </a:lnSpc>
                        <a:spcBef>
                          <a:spcPts val="20"/>
                        </a:spcBef>
                      </a:pPr>
                      <a:endParaRPr sz="1250">
                        <a:latin typeface="Trebuchet MS" panose="020B0603020202020204" pitchFamily="34" charset="0"/>
                        <a:cs typeface="Times New Roman"/>
                      </a:endParaRPr>
                    </a:p>
                    <a:p>
                      <a:pPr marL="73025">
                        <a:lnSpc>
                          <a:spcPct val="100000"/>
                        </a:lnSpc>
                      </a:pPr>
                      <a:r>
                        <a:rPr sz="1400" b="1">
                          <a:latin typeface="Trebuchet MS" panose="020B0603020202020204" pitchFamily="34" charset="0"/>
                          <a:cs typeface="Calibri"/>
                        </a:rPr>
                        <a:t>Generic</a:t>
                      </a:r>
                      <a:endParaRPr sz="1400">
                        <a:latin typeface="Trebuchet MS" panose="020B0603020202020204" pitchFamily="34" charset="0"/>
                        <a:cs typeface="Calibri"/>
                      </a:endParaRPr>
                    </a:p>
                  </a:txBody>
                  <a:tcPr marL="0" marR="0" marT="2540" marB="0">
                    <a:lnT w="6350">
                      <a:solidFill>
                        <a:srgbClr val="C68A2A"/>
                      </a:solidFill>
                      <a:prstDash val="solid"/>
                    </a:lnT>
                    <a:lnB w="3175">
                      <a:solidFill>
                        <a:srgbClr val="C68A2A"/>
                      </a:solidFill>
                      <a:prstDash val="solid"/>
                    </a:lnB>
                    <a:solidFill>
                      <a:srgbClr val="F3F3F3"/>
                    </a:solidFill>
                  </a:tcPr>
                </a:tc>
                <a:tc>
                  <a:txBody>
                    <a:bodyPr/>
                    <a:lstStyle/>
                    <a:p>
                      <a:pPr>
                        <a:lnSpc>
                          <a:spcPct val="100000"/>
                        </a:lnSpc>
                        <a:spcBef>
                          <a:spcPts val="20"/>
                        </a:spcBef>
                      </a:pPr>
                      <a:endParaRPr sz="1250">
                        <a:latin typeface="Trebuchet MS" panose="020B0603020202020204" pitchFamily="34" charset="0"/>
                        <a:cs typeface="Times New Roman"/>
                      </a:endParaRPr>
                    </a:p>
                    <a:p>
                      <a:pPr algn="ctr">
                        <a:lnSpc>
                          <a:spcPct val="100000"/>
                        </a:lnSpc>
                      </a:pPr>
                      <a:r>
                        <a:rPr sz="1400" spc="-5">
                          <a:latin typeface="Trebuchet MS" panose="020B0603020202020204" pitchFamily="34" charset="0"/>
                          <a:cs typeface="Calibri"/>
                        </a:rPr>
                        <a:t>$10 </a:t>
                      </a:r>
                      <a:r>
                        <a:rPr sz="1400" spc="-10">
                          <a:latin typeface="Trebuchet MS" panose="020B0603020202020204" pitchFamily="34" charset="0"/>
                          <a:cs typeface="Calibri"/>
                        </a:rPr>
                        <a:t>copay</a:t>
                      </a:r>
                      <a:endParaRPr sz="1400">
                        <a:latin typeface="Trebuchet MS" panose="020B0603020202020204" pitchFamily="34" charset="0"/>
                        <a:cs typeface="Calibri"/>
                      </a:endParaRPr>
                    </a:p>
                  </a:txBody>
                  <a:tcPr marL="0" marR="0" marT="2540" marB="0">
                    <a:lnT w="6350">
                      <a:solidFill>
                        <a:srgbClr val="C68A2A"/>
                      </a:solidFill>
                      <a:prstDash val="solid"/>
                    </a:lnT>
                    <a:lnB w="3175">
                      <a:solidFill>
                        <a:srgbClr val="C68A2A"/>
                      </a:solidFill>
                      <a:prstDash val="solid"/>
                    </a:lnB>
                  </a:tcPr>
                </a:tc>
                <a:tc>
                  <a:txBody>
                    <a:bodyPr/>
                    <a:lstStyle/>
                    <a:p>
                      <a:pPr>
                        <a:lnSpc>
                          <a:spcPct val="100000"/>
                        </a:lnSpc>
                        <a:spcBef>
                          <a:spcPts val="20"/>
                        </a:spcBef>
                      </a:pPr>
                      <a:endParaRPr sz="1250">
                        <a:latin typeface="Trebuchet MS" panose="020B0603020202020204" pitchFamily="34" charset="0"/>
                        <a:cs typeface="Times New Roman"/>
                      </a:endParaRPr>
                    </a:p>
                    <a:p>
                      <a:pPr algn="ctr">
                        <a:lnSpc>
                          <a:spcPct val="100000"/>
                        </a:lnSpc>
                      </a:pPr>
                      <a:r>
                        <a:rPr sz="1400" spc="-5">
                          <a:latin typeface="Trebuchet MS" panose="020B0603020202020204" pitchFamily="34" charset="0"/>
                          <a:cs typeface="Calibri"/>
                        </a:rPr>
                        <a:t>$20 </a:t>
                      </a:r>
                      <a:r>
                        <a:rPr sz="1400" spc="-10">
                          <a:latin typeface="Trebuchet MS" panose="020B0603020202020204" pitchFamily="34" charset="0"/>
                          <a:cs typeface="Calibri"/>
                        </a:rPr>
                        <a:t>copay</a:t>
                      </a:r>
                      <a:endParaRPr sz="1400">
                        <a:latin typeface="Trebuchet MS" panose="020B0603020202020204" pitchFamily="34" charset="0"/>
                        <a:cs typeface="Calibri"/>
                      </a:endParaRPr>
                    </a:p>
                  </a:txBody>
                  <a:tcPr marL="0" marR="0" marT="2540" marB="0">
                    <a:lnT w="6350">
                      <a:solidFill>
                        <a:srgbClr val="C68A2A"/>
                      </a:solidFill>
                      <a:prstDash val="solid"/>
                    </a:lnT>
                    <a:lnB w="3175">
                      <a:solidFill>
                        <a:srgbClr val="C68A2A"/>
                      </a:solidFill>
                      <a:prstDash val="solid"/>
                    </a:lnB>
                    <a:solidFill>
                      <a:srgbClr val="F3F3F3"/>
                    </a:solidFill>
                  </a:tcPr>
                </a:tc>
                <a:extLst>
                  <a:ext uri="{0D108BD9-81ED-4DB2-BD59-A6C34878D82A}">
                    <a16:rowId xmlns:a16="http://schemas.microsoft.com/office/drawing/2014/main" val="10002"/>
                  </a:ext>
                </a:extLst>
              </a:tr>
              <a:tr h="582676">
                <a:tc>
                  <a:txBody>
                    <a:bodyPr/>
                    <a:lstStyle/>
                    <a:p>
                      <a:pPr>
                        <a:lnSpc>
                          <a:spcPct val="100000"/>
                        </a:lnSpc>
                        <a:spcBef>
                          <a:spcPts val="20"/>
                        </a:spcBef>
                      </a:pPr>
                      <a:endParaRPr sz="1250">
                        <a:latin typeface="Trebuchet MS" panose="020B0603020202020204" pitchFamily="34" charset="0"/>
                        <a:cs typeface="Times New Roman"/>
                      </a:endParaRPr>
                    </a:p>
                    <a:p>
                      <a:pPr marL="73025">
                        <a:lnSpc>
                          <a:spcPct val="100000"/>
                        </a:lnSpc>
                      </a:pPr>
                      <a:r>
                        <a:rPr sz="1400" b="1" spc="-10">
                          <a:latin typeface="Trebuchet MS" panose="020B0603020202020204" pitchFamily="34" charset="0"/>
                          <a:cs typeface="Calibri"/>
                        </a:rPr>
                        <a:t>Preferred </a:t>
                      </a:r>
                      <a:r>
                        <a:rPr sz="1400" b="1" spc="-5">
                          <a:latin typeface="Trebuchet MS" panose="020B0603020202020204" pitchFamily="34" charset="0"/>
                          <a:cs typeface="Calibri"/>
                        </a:rPr>
                        <a:t>Brand</a:t>
                      </a:r>
                      <a:r>
                        <a:rPr sz="1400" b="1" spc="-65">
                          <a:latin typeface="Trebuchet MS" panose="020B0603020202020204" pitchFamily="34" charset="0"/>
                          <a:cs typeface="Calibri"/>
                        </a:rPr>
                        <a:t> </a:t>
                      </a:r>
                      <a:r>
                        <a:rPr sz="1400" b="1">
                          <a:latin typeface="Trebuchet MS" panose="020B0603020202020204" pitchFamily="34" charset="0"/>
                          <a:cs typeface="Calibri"/>
                        </a:rPr>
                        <a:t>Formulary</a:t>
                      </a:r>
                      <a:endParaRPr sz="1400">
                        <a:latin typeface="Trebuchet MS" panose="020B0603020202020204" pitchFamily="34" charset="0"/>
                        <a:cs typeface="Calibri"/>
                      </a:endParaRPr>
                    </a:p>
                  </a:txBody>
                  <a:tcPr marL="0" marR="0" marT="2540" marB="0">
                    <a:lnT w="3175">
                      <a:solidFill>
                        <a:srgbClr val="C68A2A"/>
                      </a:solidFill>
                      <a:prstDash val="solid"/>
                    </a:lnT>
                    <a:lnB w="3175">
                      <a:solidFill>
                        <a:srgbClr val="C68A2A"/>
                      </a:solidFill>
                      <a:prstDash val="solid"/>
                    </a:lnB>
                    <a:solidFill>
                      <a:srgbClr val="F3F3F3"/>
                    </a:solidFill>
                  </a:tcPr>
                </a:tc>
                <a:tc>
                  <a:txBody>
                    <a:bodyPr/>
                    <a:lstStyle/>
                    <a:p>
                      <a:pPr algn="ctr">
                        <a:lnSpc>
                          <a:spcPct val="100000"/>
                        </a:lnSpc>
                        <a:spcBef>
                          <a:spcPts val="459"/>
                        </a:spcBef>
                      </a:pPr>
                      <a:r>
                        <a:rPr sz="1400" spc="-5">
                          <a:latin typeface="Trebuchet MS" panose="020B0603020202020204" pitchFamily="34" charset="0"/>
                          <a:cs typeface="Calibri"/>
                        </a:rPr>
                        <a:t>30%</a:t>
                      </a:r>
                      <a:endParaRPr sz="1400">
                        <a:latin typeface="Trebuchet MS" panose="020B0603020202020204" pitchFamily="34" charset="0"/>
                        <a:cs typeface="Calibri"/>
                      </a:endParaRPr>
                    </a:p>
                    <a:p>
                      <a:pPr algn="ctr">
                        <a:lnSpc>
                          <a:spcPct val="100000"/>
                        </a:lnSpc>
                        <a:spcBef>
                          <a:spcPts val="325"/>
                        </a:spcBef>
                      </a:pPr>
                      <a:r>
                        <a:rPr sz="1400" spc="-5">
                          <a:latin typeface="Trebuchet MS" panose="020B0603020202020204" pitchFamily="34" charset="0"/>
                          <a:cs typeface="Calibri"/>
                        </a:rPr>
                        <a:t>$40 min/$110</a:t>
                      </a:r>
                      <a:r>
                        <a:rPr sz="1400" spc="15">
                          <a:latin typeface="Trebuchet MS" panose="020B0603020202020204" pitchFamily="34" charset="0"/>
                          <a:cs typeface="Calibri"/>
                        </a:rPr>
                        <a:t> </a:t>
                      </a:r>
                      <a:r>
                        <a:rPr sz="1400" spc="-10">
                          <a:latin typeface="Trebuchet MS" panose="020B0603020202020204" pitchFamily="34" charset="0"/>
                          <a:cs typeface="Calibri"/>
                        </a:rPr>
                        <a:t>max</a:t>
                      </a:r>
                      <a:endParaRPr sz="1400">
                        <a:latin typeface="Trebuchet MS" panose="020B0603020202020204" pitchFamily="34" charset="0"/>
                        <a:cs typeface="Calibri"/>
                      </a:endParaRPr>
                    </a:p>
                  </a:txBody>
                  <a:tcPr marL="0" marR="0" marT="58419" marB="0">
                    <a:lnT w="3175">
                      <a:solidFill>
                        <a:srgbClr val="C68A2A"/>
                      </a:solidFill>
                      <a:prstDash val="solid"/>
                    </a:lnT>
                    <a:lnB w="3175">
                      <a:solidFill>
                        <a:srgbClr val="C68A2A"/>
                      </a:solidFill>
                      <a:prstDash val="solid"/>
                    </a:lnB>
                  </a:tcPr>
                </a:tc>
                <a:tc>
                  <a:txBody>
                    <a:bodyPr/>
                    <a:lstStyle/>
                    <a:p>
                      <a:pPr algn="ctr">
                        <a:lnSpc>
                          <a:spcPct val="100000"/>
                        </a:lnSpc>
                        <a:spcBef>
                          <a:spcPts val="459"/>
                        </a:spcBef>
                      </a:pPr>
                      <a:r>
                        <a:rPr sz="1400" spc="-5">
                          <a:latin typeface="Trebuchet MS" panose="020B0603020202020204" pitchFamily="34" charset="0"/>
                          <a:cs typeface="Calibri"/>
                        </a:rPr>
                        <a:t>30%</a:t>
                      </a:r>
                      <a:endParaRPr sz="1400">
                        <a:latin typeface="Trebuchet MS" panose="020B0603020202020204" pitchFamily="34" charset="0"/>
                        <a:cs typeface="Calibri"/>
                      </a:endParaRPr>
                    </a:p>
                    <a:p>
                      <a:pPr algn="ctr">
                        <a:lnSpc>
                          <a:spcPct val="100000"/>
                        </a:lnSpc>
                        <a:spcBef>
                          <a:spcPts val="325"/>
                        </a:spcBef>
                      </a:pPr>
                      <a:r>
                        <a:rPr sz="1400" spc="-5">
                          <a:latin typeface="Trebuchet MS" panose="020B0603020202020204" pitchFamily="34" charset="0"/>
                          <a:cs typeface="Calibri"/>
                        </a:rPr>
                        <a:t>$95 min/$160</a:t>
                      </a:r>
                      <a:r>
                        <a:rPr sz="1400" spc="15">
                          <a:latin typeface="Trebuchet MS" panose="020B0603020202020204" pitchFamily="34" charset="0"/>
                          <a:cs typeface="Calibri"/>
                        </a:rPr>
                        <a:t> </a:t>
                      </a:r>
                      <a:r>
                        <a:rPr sz="1400" spc="-10">
                          <a:latin typeface="Trebuchet MS" panose="020B0603020202020204" pitchFamily="34" charset="0"/>
                          <a:cs typeface="Calibri"/>
                        </a:rPr>
                        <a:t>max</a:t>
                      </a:r>
                      <a:endParaRPr sz="1400">
                        <a:latin typeface="Trebuchet MS" panose="020B0603020202020204" pitchFamily="34" charset="0"/>
                        <a:cs typeface="Calibri"/>
                      </a:endParaRPr>
                    </a:p>
                  </a:txBody>
                  <a:tcPr marL="0" marR="0" marT="58419" marB="0">
                    <a:lnT w="3175">
                      <a:solidFill>
                        <a:srgbClr val="C68A2A"/>
                      </a:solidFill>
                      <a:prstDash val="solid"/>
                    </a:lnT>
                    <a:lnB w="3175">
                      <a:solidFill>
                        <a:srgbClr val="C68A2A"/>
                      </a:solidFill>
                      <a:prstDash val="solid"/>
                    </a:lnB>
                    <a:solidFill>
                      <a:srgbClr val="F3F3F3"/>
                    </a:solidFill>
                  </a:tcPr>
                </a:tc>
                <a:extLst>
                  <a:ext uri="{0D108BD9-81ED-4DB2-BD59-A6C34878D82A}">
                    <a16:rowId xmlns:a16="http://schemas.microsoft.com/office/drawing/2014/main" val="10003"/>
                  </a:ext>
                </a:extLst>
              </a:tr>
              <a:tr h="582676">
                <a:tc>
                  <a:txBody>
                    <a:bodyPr/>
                    <a:lstStyle/>
                    <a:p>
                      <a:pPr>
                        <a:lnSpc>
                          <a:spcPct val="100000"/>
                        </a:lnSpc>
                        <a:spcBef>
                          <a:spcPts val="20"/>
                        </a:spcBef>
                      </a:pPr>
                      <a:endParaRPr sz="1250">
                        <a:latin typeface="Trebuchet MS" panose="020B0603020202020204" pitchFamily="34" charset="0"/>
                        <a:cs typeface="Times New Roman"/>
                      </a:endParaRPr>
                    </a:p>
                    <a:p>
                      <a:pPr marL="73025">
                        <a:lnSpc>
                          <a:spcPct val="100000"/>
                        </a:lnSpc>
                      </a:pPr>
                      <a:r>
                        <a:rPr sz="1400" b="1" spc="-10">
                          <a:latin typeface="Trebuchet MS" panose="020B0603020202020204" pitchFamily="34" charset="0"/>
                          <a:cs typeface="Calibri"/>
                        </a:rPr>
                        <a:t>Non-Preferred </a:t>
                      </a:r>
                      <a:r>
                        <a:rPr sz="1400" b="1" spc="-5">
                          <a:latin typeface="Trebuchet MS" panose="020B0603020202020204" pitchFamily="34" charset="0"/>
                          <a:cs typeface="Calibri"/>
                        </a:rPr>
                        <a:t>Brand</a:t>
                      </a:r>
                      <a:r>
                        <a:rPr sz="1400" b="1" spc="-55">
                          <a:latin typeface="Trebuchet MS" panose="020B0603020202020204" pitchFamily="34" charset="0"/>
                          <a:cs typeface="Calibri"/>
                        </a:rPr>
                        <a:t> </a:t>
                      </a:r>
                      <a:r>
                        <a:rPr sz="1400" b="1" spc="-5">
                          <a:latin typeface="Trebuchet MS" panose="020B0603020202020204" pitchFamily="34" charset="0"/>
                          <a:cs typeface="Calibri"/>
                        </a:rPr>
                        <a:t>Non-Formulary</a:t>
                      </a:r>
                      <a:endParaRPr sz="1400">
                        <a:latin typeface="Trebuchet MS" panose="020B0603020202020204" pitchFamily="34" charset="0"/>
                        <a:cs typeface="Calibri"/>
                      </a:endParaRPr>
                    </a:p>
                    <a:p>
                      <a:pPr marL="36195">
                        <a:lnSpc>
                          <a:spcPts val="1019"/>
                        </a:lnSpc>
                        <a:spcBef>
                          <a:spcPts val="330"/>
                        </a:spcBef>
                      </a:pPr>
                      <a:r>
                        <a:rPr sz="900">
                          <a:latin typeface="Trebuchet MS" panose="020B0603020202020204" pitchFamily="34" charset="0"/>
                          <a:cs typeface="Calibri"/>
                        </a:rPr>
                        <a:t>* Not </a:t>
                      </a:r>
                      <a:r>
                        <a:rPr sz="900" spc="-5">
                          <a:latin typeface="Trebuchet MS" panose="020B0603020202020204" pitchFamily="34" charset="0"/>
                          <a:cs typeface="Calibri"/>
                        </a:rPr>
                        <a:t>covered</a:t>
                      </a:r>
                      <a:r>
                        <a:rPr sz="900" spc="-20">
                          <a:latin typeface="Trebuchet MS" panose="020B0603020202020204" pitchFamily="34" charset="0"/>
                          <a:cs typeface="Calibri"/>
                        </a:rPr>
                        <a:t> </a:t>
                      </a:r>
                      <a:r>
                        <a:rPr sz="900" spc="-5">
                          <a:latin typeface="Trebuchet MS" panose="020B0603020202020204" pitchFamily="34" charset="0"/>
                          <a:cs typeface="Calibri"/>
                        </a:rPr>
                        <a:t>out-of-network.</a:t>
                      </a:r>
                      <a:endParaRPr sz="900">
                        <a:latin typeface="Trebuchet MS" panose="020B0603020202020204" pitchFamily="34" charset="0"/>
                        <a:cs typeface="Calibri"/>
                      </a:endParaRPr>
                    </a:p>
                  </a:txBody>
                  <a:tcPr marL="0" marR="0" marT="2540" marB="0">
                    <a:lnT w="3175">
                      <a:solidFill>
                        <a:srgbClr val="C68A2A"/>
                      </a:solidFill>
                      <a:prstDash val="solid"/>
                    </a:lnT>
                    <a:lnB w="6350">
                      <a:solidFill>
                        <a:srgbClr val="C68A2A"/>
                      </a:solidFill>
                      <a:prstDash val="solid"/>
                    </a:lnB>
                    <a:solidFill>
                      <a:srgbClr val="F3F3F3"/>
                    </a:solidFill>
                  </a:tcPr>
                </a:tc>
                <a:tc>
                  <a:txBody>
                    <a:bodyPr/>
                    <a:lstStyle/>
                    <a:p>
                      <a:pPr algn="ctr">
                        <a:lnSpc>
                          <a:spcPct val="100000"/>
                        </a:lnSpc>
                        <a:spcBef>
                          <a:spcPts val="459"/>
                        </a:spcBef>
                      </a:pPr>
                      <a:r>
                        <a:rPr sz="1400" spc="-5">
                          <a:latin typeface="Trebuchet MS" panose="020B0603020202020204" pitchFamily="34" charset="0"/>
                          <a:cs typeface="Calibri"/>
                        </a:rPr>
                        <a:t>50%</a:t>
                      </a:r>
                      <a:endParaRPr sz="1400">
                        <a:latin typeface="Trebuchet MS" panose="020B0603020202020204" pitchFamily="34" charset="0"/>
                        <a:cs typeface="Calibri"/>
                      </a:endParaRPr>
                    </a:p>
                    <a:p>
                      <a:pPr algn="ctr">
                        <a:lnSpc>
                          <a:spcPct val="100000"/>
                        </a:lnSpc>
                        <a:spcBef>
                          <a:spcPts val="320"/>
                        </a:spcBef>
                      </a:pPr>
                      <a:r>
                        <a:rPr sz="1400" spc="-5">
                          <a:latin typeface="Trebuchet MS" panose="020B0603020202020204" pitchFamily="34" charset="0"/>
                          <a:cs typeface="Calibri"/>
                        </a:rPr>
                        <a:t>$70 min/$160</a:t>
                      </a:r>
                      <a:r>
                        <a:rPr sz="1400" spc="15">
                          <a:latin typeface="Trebuchet MS" panose="020B0603020202020204" pitchFamily="34" charset="0"/>
                          <a:cs typeface="Calibri"/>
                        </a:rPr>
                        <a:t> </a:t>
                      </a:r>
                      <a:r>
                        <a:rPr sz="1400" spc="-10">
                          <a:latin typeface="Trebuchet MS" panose="020B0603020202020204" pitchFamily="34" charset="0"/>
                          <a:cs typeface="Calibri"/>
                        </a:rPr>
                        <a:t>max</a:t>
                      </a:r>
                      <a:endParaRPr sz="1400">
                        <a:latin typeface="Trebuchet MS" panose="020B0603020202020204" pitchFamily="34" charset="0"/>
                        <a:cs typeface="Calibri"/>
                      </a:endParaRPr>
                    </a:p>
                  </a:txBody>
                  <a:tcPr marL="0" marR="0" marT="58419" marB="0">
                    <a:lnT w="3175">
                      <a:solidFill>
                        <a:srgbClr val="C68A2A"/>
                      </a:solidFill>
                      <a:prstDash val="solid"/>
                    </a:lnT>
                    <a:lnB w="6350">
                      <a:solidFill>
                        <a:srgbClr val="C68A2A"/>
                      </a:solidFill>
                      <a:prstDash val="solid"/>
                    </a:lnB>
                  </a:tcPr>
                </a:tc>
                <a:tc>
                  <a:txBody>
                    <a:bodyPr/>
                    <a:lstStyle/>
                    <a:p>
                      <a:pPr algn="ctr">
                        <a:lnSpc>
                          <a:spcPct val="100000"/>
                        </a:lnSpc>
                        <a:spcBef>
                          <a:spcPts val="459"/>
                        </a:spcBef>
                      </a:pPr>
                      <a:r>
                        <a:rPr sz="1400" spc="-5">
                          <a:latin typeface="Trebuchet MS" panose="020B0603020202020204" pitchFamily="34" charset="0"/>
                          <a:cs typeface="Calibri"/>
                        </a:rPr>
                        <a:t>50%</a:t>
                      </a:r>
                      <a:endParaRPr sz="1400">
                        <a:latin typeface="Trebuchet MS" panose="020B0603020202020204" pitchFamily="34" charset="0"/>
                        <a:cs typeface="Calibri"/>
                      </a:endParaRPr>
                    </a:p>
                    <a:p>
                      <a:pPr algn="ctr">
                        <a:lnSpc>
                          <a:spcPct val="100000"/>
                        </a:lnSpc>
                        <a:spcBef>
                          <a:spcPts val="320"/>
                        </a:spcBef>
                      </a:pPr>
                      <a:r>
                        <a:rPr sz="1400" spc="-5">
                          <a:latin typeface="Trebuchet MS" panose="020B0603020202020204" pitchFamily="34" charset="0"/>
                          <a:cs typeface="Calibri"/>
                        </a:rPr>
                        <a:t>$160 min/$310</a:t>
                      </a:r>
                      <a:r>
                        <a:rPr sz="1400" spc="15">
                          <a:latin typeface="Trebuchet MS" panose="020B0603020202020204" pitchFamily="34" charset="0"/>
                          <a:cs typeface="Calibri"/>
                        </a:rPr>
                        <a:t> </a:t>
                      </a:r>
                      <a:r>
                        <a:rPr sz="1400" spc="-10">
                          <a:latin typeface="Trebuchet MS" panose="020B0603020202020204" pitchFamily="34" charset="0"/>
                          <a:cs typeface="Calibri"/>
                        </a:rPr>
                        <a:t>max</a:t>
                      </a:r>
                      <a:endParaRPr sz="1400">
                        <a:latin typeface="Trebuchet MS" panose="020B0603020202020204" pitchFamily="34" charset="0"/>
                        <a:cs typeface="Calibri"/>
                      </a:endParaRPr>
                    </a:p>
                  </a:txBody>
                  <a:tcPr marL="0" marR="0" marT="58419" marB="0">
                    <a:lnT w="3175">
                      <a:solidFill>
                        <a:srgbClr val="C68A2A"/>
                      </a:solidFill>
                      <a:prstDash val="solid"/>
                    </a:lnT>
                    <a:lnB w="6350">
                      <a:solidFill>
                        <a:srgbClr val="C68A2A"/>
                      </a:solidFill>
                      <a:prstDash val="solid"/>
                    </a:lnB>
                    <a:solidFill>
                      <a:srgbClr val="F3F3F3"/>
                    </a:solidFill>
                  </a:tcPr>
                </a:tc>
                <a:extLst>
                  <a:ext uri="{0D108BD9-81ED-4DB2-BD59-A6C34878D82A}">
                    <a16:rowId xmlns:a16="http://schemas.microsoft.com/office/drawing/2014/main" val="10004"/>
                  </a:ext>
                </a:extLst>
              </a:tr>
            </a:tbl>
          </a:graphicData>
        </a:graphic>
      </p:graphicFrame>
      <p:pic>
        <p:nvPicPr>
          <p:cNvPr id="7" name="Picture 6" descr="Assorted pills and capsules">
            <a:extLst>
              <a:ext uri="{FF2B5EF4-FFF2-40B4-BE49-F238E27FC236}">
                <a16:creationId xmlns:a16="http://schemas.microsoft.com/office/drawing/2014/main" id="{51C181AE-68EF-2F58-64F2-243B1041CC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3479" y="579565"/>
            <a:ext cx="2286000" cy="1524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0162"/>
    </mc:Choice>
    <mc:Fallback>
      <p:transition spd="slow" advTm="40162"/>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62000" y="297117"/>
            <a:ext cx="10284462" cy="566822"/>
          </a:xfrm>
          <a:prstGeom prst="rect">
            <a:avLst/>
          </a:prstGeom>
        </p:spPr>
        <p:txBody>
          <a:bodyPr vert="horz" wrap="square" lIns="0" tIns="12700" rIns="0" bIns="0" rtlCol="0">
            <a:spAutoFit/>
          </a:bodyPr>
          <a:lstStyle/>
          <a:p>
            <a:pPr marL="12700">
              <a:lnSpc>
                <a:spcPct val="100000"/>
              </a:lnSpc>
              <a:spcBef>
                <a:spcPts val="100"/>
              </a:spcBef>
            </a:pPr>
            <a:r>
              <a:rPr b="1">
                <a:latin typeface="Trebuchet MS" panose="020B0603020202020204" pitchFamily="34" charset="0"/>
              </a:rPr>
              <a:t>202</a:t>
            </a:r>
            <a:r>
              <a:rPr lang="en-US" b="1">
                <a:latin typeface="Trebuchet MS" panose="020B0603020202020204" pitchFamily="34" charset="0"/>
              </a:rPr>
              <a:t>7</a:t>
            </a:r>
            <a:r>
              <a:rPr b="1">
                <a:latin typeface="Trebuchet MS" panose="020B0603020202020204" pitchFamily="34" charset="0"/>
              </a:rPr>
              <a:t> </a:t>
            </a:r>
            <a:r>
              <a:rPr b="1" spc="-20">
                <a:latin typeface="Trebuchet MS" panose="020B0603020202020204" pitchFamily="34" charset="0"/>
              </a:rPr>
              <a:t>Medical </a:t>
            </a:r>
            <a:r>
              <a:rPr b="1" spc="-15">
                <a:latin typeface="Trebuchet MS" panose="020B0603020202020204" pitchFamily="34" charset="0"/>
              </a:rPr>
              <a:t>and </a:t>
            </a:r>
            <a:r>
              <a:rPr b="1" spc="-70">
                <a:latin typeface="Trebuchet MS" panose="020B0603020202020204" pitchFamily="34" charset="0"/>
              </a:rPr>
              <a:t>Pharmacy </a:t>
            </a:r>
            <a:r>
              <a:rPr b="1" spc="-60">
                <a:latin typeface="Trebuchet MS" panose="020B0603020202020204" pitchFamily="34" charset="0"/>
              </a:rPr>
              <a:t>Plan</a:t>
            </a:r>
            <a:r>
              <a:rPr b="1" spc="10">
                <a:latin typeface="Trebuchet MS" panose="020B0603020202020204" pitchFamily="34" charset="0"/>
              </a:rPr>
              <a:t> </a:t>
            </a:r>
            <a:r>
              <a:rPr b="1" spc="-25">
                <a:latin typeface="Trebuchet MS" panose="020B0603020202020204" pitchFamily="34" charset="0"/>
              </a:rPr>
              <a:t>Contributions</a:t>
            </a:r>
          </a:p>
        </p:txBody>
      </p:sp>
      <p:sp>
        <p:nvSpPr>
          <p:cNvPr id="3" name="object 3"/>
          <p:cNvSpPr txBox="1"/>
          <p:nvPr/>
        </p:nvSpPr>
        <p:spPr>
          <a:xfrm>
            <a:off x="739877" y="1339966"/>
            <a:ext cx="10712245" cy="4178067"/>
          </a:xfrm>
          <a:prstGeom prst="rect">
            <a:avLst/>
          </a:prstGeom>
        </p:spPr>
        <p:txBody>
          <a:bodyPr vert="horz" wrap="square" lIns="0" tIns="12700" rIns="0" bIns="0" rtlCol="0">
            <a:spAutoFit/>
          </a:bodyPr>
          <a:lstStyle/>
          <a:p>
            <a:pPr marL="355600" indent="-342900">
              <a:lnSpc>
                <a:spcPct val="100000"/>
              </a:lnSpc>
              <a:spcBef>
                <a:spcPts val="100"/>
              </a:spcBef>
              <a:buClr>
                <a:srgbClr val="CC9900"/>
              </a:buClr>
              <a:buSzPct val="110000"/>
              <a:buFont typeface="Wingdings" panose="05000000000000000000" pitchFamily="2" charset="2"/>
              <a:buChar char="§"/>
              <a:tabLst>
                <a:tab pos="354965" algn="l"/>
                <a:tab pos="355600" algn="l"/>
              </a:tabLst>
            </a:pPr>
            <a:r>
              <a:rPr sz="1600" spc="135">
                <a:latin typeface="Trebuchet MS"/>
                <a:cs typeface="Trebuchet MS"/>
              </a:rPr>
              <a:t>New</a:t>
            </a:r>
            <a:r>
              <a:rPr sz="1600" spc="-90">
                <a:latin typeface="Trebuchet MS"/>
                <a:cs typeface="Trebuchet MS"/>
              </a:rPr>
              <a:t> </a:t>
            </a:r>
            <a:r>
              <a:rPr sz="1600" spc="10">
                <a:latin typeface="Trebuchet MS"/>
                <a:cs typeface="Trebuchet MS"/>
              </a:rPr>
              <a:t>payroll</a:t>
            </a:r>
            <a:r>
              <a:rPr sz="1600" spc="-100">
                <a:latin typeface="Trebuchet MS"/>
                <a:cs typeface="Trebuchet MS"/>
              </a:rPr>
              <a:t> </a:t>
            </a:r>
            <a:r>
              <a:rPr sz="1600" spc="40">
                <a:latin typeface="Trebuchet MS"/>
                <a:cs typeface="Trebuchet MS"/>
              </a:rPr>
              <a:t>deductions</a:t>
            </a:r>
            <a:r>
              <a:rPr sz="1600" spc="-65">
                <a:latin typeface="Trebuchet MS"/>
                <a:cs typeface="Trebuchet MS"/>
              </a:rPr>
              <a:t> </a:t>
            </a:r>
            <a:r>
              <a:rPr sz="1600" spc="-45">
                <a:latin typeface="Trebuchet MS"/>
                <a:cs typeface="Trebuchet MS"/>
              </a:rPr>
              <a:t>will</a:t>
            </a:r>
            <a:r>
              <a:rPr sz="1600" spc="-85">
                <a:latin typeface="Trebuchet MS"/>
                <a:cs typeface="Trebuchet MS"/>
              </a:rPr>
              <a:t> </a:t>
            </a:r>
            <a:r>
              <a:rPr sz="1600" spc="35">
                <a:latin typeface="Trebuchet MS"/>
                <a:cs typeface="Trebuchet MS"/>
              </a:rPr>
              <a:t>appear</a:t>
            </a:r>
            <a:r>
              <a:rPr sz="1600" spc="-100">
                <a:latin typeface="Trebuchet MS"/>
                <a:cs typeface="Trebuchet MS"/>
              </a:rPr>
              <a:t> </a:t>
            </a:r>
            <a:r>
              <a:rPr sz="1600" spc="-50">
                <a:latin typeface="Trebuchet MS"/>
                <a:cs typeface="Trebuchet MS"/>
              </a:rPr>
              <a:t>in</a:t>
            </a:r>
            <a:r>
              <a:rPr sz="1600" spc="-80">
                <a:latin typeface="Trebuchet MS"/>
                <a:cs typeface="Trebuchet MS"/>
              </a:rPr>
              <a:t> </a:t>
            </a:r>
            <a:r>
              <a:rPr sz="1600" spc="50">
                <a:latin typeface="Trebuchet MS"/>
                <a:cs typeface="Trebuchet MS"/>
              </a:rPr>
              <a:t>your</a:t>
            </a:r>
            <a:r>
              <a:rPr sz="1600" spc="-114">
                <a:latin typeface="Trebuchet MS"/>
                <a:cs typeface="Trebuchet MS"/>
              </a:rPr>
              <a:t> </a:t>
            </a:r>
            <a:r>
              <a:rPr lang="en-US" sz="1600" spc="25">
                <a:latin typeface="Trebuchet MS"/>
                <a:cs typeface="Trebuchet MS"/>
              </a:rPr>
              <a:t>first paycheck in </a:t>
            </a:r>
            <a:r>
              <a:rPr lang="en-US" sz="1600" b="1" spc="25">
                <a:solidFill>
                  <a:srgbClr val="425223"/>
                </a:solidFill>
                <a:latin typeface="Trebuchet MS"/>
                <a:cs typeface="Trebuchet MS"/>
              </a:rPr>
              <a:t>January 2027</a:t>
            </a:r>
            <a:r>
              <a:rPr lang="en-US" sz="1600" spc="25">
                <a:latin typeface="Trebuchet MS"/>
                <a:cs typeface="Trebuchet MS"/>
              </a:rPr>
              <a:t>.</a:t>
            </a:r>
          </a:p>
          <a:p>
            <a:pPr marL="355600" indent="-342900">
              <a:lnSpc>
                <a:spcPct val="100000"/>
              </a:lnSpc>
              <a:spcBef>
                <a:spcPts val="100"/>
              </a:spcBef>
              <a:buClr>
                <a:srgbClr val="CC9900"/>
              </a:buClr>
              <a:buSzPct val="110000"/>
              <a:buFont typeface="Wingdings" panose="05000000000000000000" pitchFamily="2" charset="2"/>
              <a:buChar char="§"/>
              <a:tabLst>
                <a:tab pos="354965" algn="l"/>
                <a:tab pos="355600" algn="l"/>
              </a:tabLst>
            </a:pPr>
            <a:endParaRPr sz="1600">
              <a:latin typeface="Trebuchet MS"/>
              <a:cs typeface="Trebuchet MS"/>
            </a:endParaRPr>
          </a:p>
          <a:p>
            <a:pPr marL="355600" indent="-342900">
              <a:lnSpc>
                <a:spcPct val="100000"/>
              </a:lnSpc>
              <a:buClr>
                <a:srgbClr val="CC9900"/>
              </a:buClr>
              <a:buSzPct val="110000"/>
              <a:buFont typeface="Wingdings" panose="05000000000000000000" pitchFamily="2" charset="2"/>
              <a:buChar char="§"/>
              <a:tabLst>
                <a:tab pos="354965" algn="l"/>
                <a:tab pos="355600" algn="l"/>
              </a:tabLst>
            </a:pPr>
            <a:r>
              <a:rPr sz="1600" spc="50">
                <a:latin typeface="Trebuchet MS"/>
                <a:cs typeface="Trebuchet MS"/>
              </a:rPr>
              <a:t>Your</a:t>
            </a:r>
            <a:r>
              <a:rPr sz="1600" spc="-80">
                <a:latin typeface="Trebuchet MS"/>
                <a:cs typeface="Trebuchet MS"/>
              </a:rPr>
              <a:t> </a:t>
            </a:r>
            <a:r>
              <a:rPr sz="1600" spc="50">
                <a:latin typeface="Trebuchet MS"/>
                <a:cs typeface="Trebuchet MS"/>
              </a:rPr>
              <a:t>Medical</a:t>
            </a:r>
            <a:r>
              <a:rPr sz="1600" spc="-85">
                <a:latin typeface="Trebuchet MS"/>
                <a:cs typeface="Trebuchet MS"/>
              </a:rPr>
              <a:t> </a:t>
            </a:r>
            <a:r>
              <a:rPr sz="1600" spc="30">
                <a:latin typeface="Trebuchet MS"/>
                <a:cs typeface="Trebuchet MS"/>
              </a:rPr>
              <a:t>Plan</a:t>
            </a:r>
            <a:r>
              <a:rPr sz="1600" spc="-100">
                <a:latin typeface="Trebuchet MS"/>
                <a:cs typeface="Trebuchet MS"/>
              </a:rPr>
              <a:t> </a:t>
            </a:r>
            <a:r>
              <a:rPr sz="1600">
                <a:latin typeface="Trebuchet MS"/>
                <a:cs typeface="Trebuchet MS"/>
              </a:rPr>
              <a:t>contributions</a:t>
            </a:r>
            <a:r>
              <a:rPr sz="1600" spc="-70">
                <a:latin typeface="Trebuchet MS"/>
                <a:cs typeface="Trebuchet MS"/>
              </a:rPr>
              <a:t> </a:t>
            </a:r>
            <a:r>
              <a:rPr sz="1600">
                <a:latin typeface="Trebuchet MS"/>
                <a:cs typeface="Trebuchet MS"/>
              </a:rPr>
              <a:t>are</a:t>
            </a:r>
            <a:r>
              <a:rPr sz="1600" spc="-90">
                <a:latin typeface="Trebuchet MS"/>
                <a:cs typeface="Trebuchet MS"/>
              </a:rPr>
              <a:t> </a:t>
            </a:r>
            <a:r>
              <a:rPr sz="1600" spc="80">
                <a:latin typeface="Trebuchet MS"/>
                <a:cs typeface="Trebuchet MS"/>
              </a:rPr>
              <a:t>based</a:t>
            </a:r>
            <a:r>
              <a:rPr sz="1600" spc="-85">
                <a:latin typeface="Trebuchet MS"/>
                <a:cs typeface="Trebuchet MS"/>
              </a:rPr>
              <a:t> </a:t>
            </a:r>
            <a:r>
              <a:rPr sz="1600" spc="75">
                <a:latin typeface="Trebuchet MS"/>
                <a:cs typeface="Trebuchet MS"/>
              </a:rPr>
              <a:t>on</a:t>
            </a:r>
            <a:r>
              <a:rPr sz="1600" spc="-75">
                <a:latin typeface="Trebuchet MS"/>
                <a:cs typeface="Trebuchet MS"/>
              </a:rPr>
              <a:t> </a:t>
            </a:r>
            <a:r>
              <a:rPr sz="1600" spc="25">
                <a:latin typeface="Trebuchet MS"/>
                <a:cs typeface="Trebuchet MS"/>
              </a:rPr>
              <a:t>several</a:t>
            </a:r>
            <a:r>
              <a:rPr sz="1600" spc="-90">
                <a:latin typeface="Trebuchet MS"/>
                <a:cs typeface="Trebuchet MS"/>
              </a:rPr>
              <a:t> </a:t>
            </a:r>
            <a:r>
              <a:rPr sz="1600" spc="-30">
                <a:latin typeface="Trebuchet MS"/>
                <a:cs typeface="Trebuchet MS"/>
              </a:rPr>
              <a:t>factors,</a:t>
            </a:r>
            <a:r>
              <a:rPr sz="1600" spc="-105">
                <a:latin typeface="Trebuchet MS"/>
                <a:cs typeface="Trebuchet MS"/>
              </a:rPr>
              <a:t> </a:t>
            </a:r>
            <a:r>
              <a:rPr sz="1600" spc="-15">
                <a:latin typeface="Trebuchet MS"/>
                <a:cs typeface="Trebuchet MS"/>
              </a:rPr>
              <a:t>including:</a:t>
            </a:r>
            <a:endParaRPr sz="1600">
              <a:latin typeface="Trebuchet MS"/>
              <a:cs typeface="Trebuchet MS"/>
            </a:endParaRPr>
          </a:p>
          <a:p>
            <a:pPr marL="672465" lvl="1" indent="-343535">
              <a:lnSpc>
                <a:spcPct val="100000"/>
              </a:lnSpc>
              <a:spcBef>
                <a:spcPts val="600"/>
              </a:spcBef>
              <a:buClr>
                <a:srgbClr val="425223"/>
              </a:buClr>
              <a:buSzPct val="110000"/>
              <a:buFont typeface="Wingdings" panose="05000000000000000000" pitchFamily="2" charset="2"/>
              <a:buChar char="§"/>
              <a:tabLst>
                <a:tab pos="672465" algn="l"/>
                <a:tab pos="673100" algn="l"/>
              </a:tabLst>
            </a:pPr>
            <a:r>
              <a:rPr sz="1600" spc="30">
                <a:latin typeface="Trebuchet MS"/>
                <a:cs typeface="Trebuchet MS"/>
              </a:rPr>
              <a:t>Plan</a:t>
            </a:r>
            <a:r>
              <a:rPr sz="1600" spc="-110">
                <a:latin typeface="Trebuchet MS"/>
                <a:cs typeface="Trebuchet MS"/>
              </a:rPr>
              <a:t> </a:t>
            </a:r>
            <a:r>
              <a:rPr sz="1600" spc="10">
                <a:latin typeface="Trebuchet MS"/>
                <a:cs typeface="Trebuchet MS"/>
              </a:rPr>
              <a:t>Election</a:t>
            </a:r>
            <a:endParaRPr sz="1600">
              <a:latin typeface="Trebuchet MS"/>
              <a:cs typeface="Trebuchet MS"/>
            </a:endParaRPr>
          </a:p>
          <a:p>
            <a:pPr marL="672465" lvl="1" indent="-343535">
              <a:lnSpc>
                <a:spcPct val="100000"/>
              </a:lnSpc>
              <a:spcBef>
                <a:spcPts val="600"/>
              </a:spcBef>
              <a:buClr>
                <a:srgbClr val="425223"/>
              </a:buClr>
              <a:buSzPct val="110000"/>
              <a:buFont typeface="Wingdings" panose="05000000000000000000" pitchFamily="2" charset="2"/>
              <a:buChar char="§"/>
              <a:tabLst>
                <a:tab pos="672465" algn="l"/>
                <a:tab pos="673100" algn="l"/>
              </a:tabLst>
            </a:pPr>
            <a:r>
              <a:rPr sz="1600" spc="70">
                <a:latin typeface="Trebuchet MS"/>
                <a:cs typeface="Trebuchet MS"/>
              </a:rPr>
              <a:t>Coverage</a:t>
            </a:r>
            <a:r>
              <a:rPr sz="1600" spc="-100">
                <a:latin typeface="Trebuchet MS"/>
                <a:cs typeface="Trebuchet MS"/>
              </a:rPr>
              <a:t> </a:t>
            </a:r>
            <a:r>
              <a:rPr sz="1600" spc="-35">
                <a:latin typeface="Trebuchet MS"/>
                <a:cs typeface="Trebuchet MS"/>
              </a:rPr>
              <a:t>Tier</a:t>
            </a:r>
            <a:endParaRPr sz="1600">
              <a:latin typeface="Trebuchet MS"/>
              <a:cs typeface="Trebuchet MS"/>
            </a:endParaRPr>
          </a:p>
          <a:p>
            <a:pPr marL="672465" lvl="1" indent="-343535">
              <a:lnSpc>
                <a:spcPct val="100000"/>
              </a:lnSpc>
              <a:spcBef>
                <a:spcPts val="600"/>
              </a:spcBef>
              <a:buClr>
                <a:srgbClr val="425223"/>
              </a:buClr>
              <a:buSzPct val="110000"/>
              <a:buFont typeface="Wingdings" panose="05000000000000000000" pitchFamily="2" charset="2"/>
              <a:buChar char="§"/>
              <a:tabLst>
                <a:tab pos="672465" algn="l"/>
                <a:tab pos="673100" algn="l"/>
              </a:tabLst>
            </a:pPr>
            <a:r>
              <a:rPr sz="1600" spc="45">
                <a:latin typeface="Trebuchet MS"/>
                <a:cs typeface="Trebuchet MS"/>
              </a:rPr>
              <a:t>Annual</a:t>
            </a:r>
            <a:r>
              <a:rPr sz="1600" spc="-80">
                <a:latin typeface="Trebuchet MS"/>
                <a:cs typeface="Trebuchet MS"/>
              </a:rPr>
              <a:t> </a:t>
            </a:r>
            <a:r>
              <a:rPr sz="1600" spc="30">
                <a:latin typeface="Trebuchet MS"/>
                <a:cs typeface="Trebuchet MS"/>
              </a:rPr>
              <a:t>Salary</a:t>
            </a:r>
            <a:endParaRPr sz="1600">
              <a:latin typeface="Trebuchet MS"/>
              <a:cs typeface="Trebuchet MS"/>
            </a:endParaRPr>
          </a:p>
          <a:p>
            <a:pPr marL="914400" lvl="1" indent="-457200">
              <a:lnSpc>
                <a:spcPct val="100000"/>
              </a:lnSpc>
              <a:spcBef>
                <a:spcPts val="50"/>
              </a:spcBef>
              <a:buClr>
                <a:srgbClr val="425223"/>
              </a:buClr>
              <a:buSzPct val="110000"/>
              <a:buFont typeface="Wingdings" panose="05000000000000000000" pitchFamily="2" charset="2"/>
              <a:buChar char="§"/>
            </a:pPr>
            <a:endParaRPr sz="1600">
              <a:latin typeface="Trebuchet MS"/>
              <a:cs typeface="Trebuchet MS"/>
            </a:endParaRPr>
          </a:p>
          <a:p>
            <a:pPr marL="355600" indent="-342900">
              <a:lnSpc>
                <a:spcPct val="100000"/>
              </a:lnSpc>
              <a:buClr>
                <a:srgbClr val="CC9900"/>
              </a:buClr>
              <a:buSzPct val="110000"/>
              <a:buFont typeface="Wingdings" panose="05000000000000000000" pitchFamily="2" charset="2"/>
              <a:buChar char="§"/>
              <a:tabLst>
                <a:tab pos="354965" algn="l"/>
                <a:tab pos="355600" algn="l"/>
              </a:tabLst>
            </a:pPr>
            <a:r>
              <a:rPr sz="1600" spc="5">
                <a:latin typeface="Trebuchet MS"/>
                <a:cs typeface="Trebuchet MS"/>
              </a:rPr>
              <a:t>Other</a:t>
            </a:r>
            <a:r>
              <a:rPr sz="1600" spc="-80">
                <a:latin typeface="Trebuchet MS"/>
                <a:cs typeface="Trebuchet MS"/>
              </a:rPr>
              <a:t> </a:t>
            </a:r>
            <a:r>
              <a:rPr sz="1600">
                <a:latin typeface="Trebuchet MS"/>
                <a:cs typeface="Trebuchet MS"/>
              </a:rPr>
              <a:t>factors</a:t>
            </a:r>
            <a:r>
              <a:rPr sz="1600" spc="-110">
                <a:latin typeface="Trebuchet MS"/>
                <a:cs typeface="Trebuchet MS"/>
              </a:rPr>
              <a:t> </a:t>
            </a:r>
            <a:r>
              <a:rPr sz="1600" spc="-55">
                <a:latin typeface="Trebuchet MS"/>
                <a:cs typeface="Trebuchet MS"/>
              </a:rPr>
              <a:t>that</a:t>
            </a:r>
            <a:r>
              <a:rPr sz="1600" spc="-90">
                <a:latin typeface="Trebuchet MS"/>
                <a:cs typeface="Trebuchet MS"/>
              </a:rPr>
              <a:t> </a:t>
            </a:r>
            <a:r>
              <a:rPr sz="1600" spc="55">
                <a:latin typeface="Trebuchet MS"/>
                <a:cs typeface="Trebuchet MS"/>
              </a:rPr>
              <a:t>can</a:t>
            </a:r>
            <a:r>
              <a:rPr sz="1600" spc="-95">
                <a:latin typeface="Trebuchet MS"/>
                <a:cs typeface="Trebuchet MS"/>
              </a:rPr>
              <a:t> </a:t>
            </a:r>
            <a:r>
              <a:rPr sz="1600" spc="10">
                <a:latin typeface="Trebuchet MS"/>
                <a:cs typeface="Trebuchet MS"/>
              </a:rPr>
              <a:t>impact</a:t>
            </a:r>
            <a:r>
              <a:rPr sz="1600" spc="-100">
                <a:latin typeface="Trebuchet MS"/>
                <a:cs typeface="Trebuchet MS"/>
              </a:rPr>
              <a:t> </a:t>
            </a:r>
            <a:r>
              <a:rPr sz="1600" spc="40">
                <a:latin typeface="Trebuchet MS"/>
                <a:cs typeface="Trebuchet MS"/>
              </a:rPr>
              <a:t>your</a:t>
            </a:r>
            <a:r>
              <a:rPr sz="1600" spc="-80">
                <a:latin typeface="Trebuchet MS"/>
                <a:cs typeface="Trebuchet MS"/>
              </a:rPr>
              <a:t> </a:t>
            </a:r>
            <a:r>
              <a:rPr sz="1600">
                <a:latin typeface="Trebuchet MS"/>
                <a:cs typeface="Trebuchet MS"/>
              </a:rPr>
              <a:t>contributions</a:t>
            </a:r>
            <a:r>
              <a:rPr lang="en-US" sz="1600">
                <a:latin typeface="Trebuchet MS"/>
                <a:cs typeface="Trebuchet MS"/>
              </a:rPr>
              <a:t>:</a:t>
            </a:r>
            <a:endParaRPr sz="1600">
              <a:latin typeface="Trebuchet MS"/>
              <a:cs typeface="Trebuchet MS"/>
            </a:endParaRPr>
          </a:p>
          <a:p>
            <a:pPr marL="672465" lvl="1" indent="-343535">
              <a:lnSpc>
                <a:spcPct val="100000"/>
              </a:lnSpc>
              <a:spcBef>
                <a:spcPts val="600"/>
              </a:spcBef>
              <a:buClr>
                <a:srgbClr val="425223"/>
              </a:buClr>
              <a:buSzPct val="110000"/>
              <a:buFont typeface="Wingdings" panose="05000000000000000000" pitchFamily="2" charset="2"/>
              <a:buChar char="§"/>
              <a:tabLst>
                <a:tab pos="672465" algn="l"/>
                <a:tab pos="673100" algn="l"/>
              </a:tabLst>
            </a:pPr>
            <a:r>
              <a:rPr sz="1600" spc="90">
                <a:latin typeface="Trebuchet MS"/>
                <a:cs typeface="Trebuchet MS"/>
              </a:rPr>
              <a:t>Tobacco </a:t>
            </a:r>
            <a:r>
              <a:rPr sz="1600" spc="70">
                <a:latin typeface="Trebuchet MS"/>
                <a:cs typeface="Trebuchet MS"/>
              </a:rPr>
              <a:t>User</a:t>
            </a:r>
            <a:r>
              <a:rPr sz="1600" spc="-295">
                <a:latin typeface="Trebuchet MS"/>
                <a:cs typeface="Trebuchet MS"/>
              </a:rPr>
              <a:t> </a:t>
            </a:r>
            <a:r>
              <a:rPr lang="en-US" sz="1600" spc="-15">
                <a:latin typeface="Trebuchet MS"/>
                <a:cs typeface="Trebuchet MS"/>
              </a:rPr>
              <a:t>Surcharge</a:t>
            </a:r>
          </a:p>
          <a:p>
            <a:pPr marL="1129665" lvl="2" indent="-343535">
              <a:spcBef>
                <a:spcPts val="600"/>
              </a:spcBef>
              <a:buClr>
                <a:srgbClr val="C78B2A"/>
              </a:buClr>
              <a:buSzPct val="110000"/>
              <a:buFont typeface="Wingdings" panose="05000000000000000000" pitchFamily="2" charset="2"/>
              <a:buChar char="§"/>
              <a:tabLst>
                <a:tab pos="672465" algn="l"/>
                <a:tab pos="673100" algn="l"/>
              </a:tabLst>
            </a:pPr>
            <a:r>
              <a:rPr lang="en-US" sz="1600" spc="-15">
                <a:latin typeface="Trebuchet MS"/>
                <a:cs typeface="Trebuchet MS"/>
              </a:rPr>
              <a:t>$25 per person per month surcharge*</a:t>
            </a:r>
            <a:endParaRPr lang="en-US" sz="1600">
              <a:latin typeface="Trebuchet MS"/>
              <a:cs typeface="Trebuchet MS"/>
            </a:endParaRPr>
          </a:p>
          <a:p>
            <a:pPr marL="672465" lvl="1" indent="-343535">
              <a:lnSpc>
                <a:spcPct val="100000"/>
              </a:lnSpc>
              <a:spcBef>
                <a:spcPts val="600"/>
              </a:spcBef>
              <a:buClr>
                <a:srgbClr val="425223"/>
              </a:buClr>
              <a:buSzPct val="110000"/>
              <a:buFont typeface="Wingdings" panose="05000000000000000000" pitchFamily="2" charset="2"/>
              <a:buChar char="§"/>
              <a:tabLst>
                <a:tab pos="672465" algn="l"/>
                <a:tab pos="673100" algn="l"/>
              </a:tabLst>
            </a:pPr>
            <a:r>
              <a:rPr lang="en-US" sz="1600" spc="80">
                <a:latin typeface="Trebuchet MS"/>
                <a:cs typeface="Trebuchet MS"/>
              </a:rPr>
              <a:t>Spousal</a:t>
            </a:r>
            <a:r>
              <a:rPr lang="en-US" sz="1600" spc="-105">
                <a:latin typeface="Trebuchet MS"/>
                <a:cs typeface="Trebuchet MS"/>
              </a:rPr>
              <a:t> </a:t>
            </a:r>
            <a:r>
              <a:rPr lang="en-US" sz="1600" spc="55">
                <a:latin typeface="Trebuchet MS"/>
                <a:cs typeface="Trebuchet MS"/>
              </a:rPr>
              <a:t>Surcharge</a:t>
            </a:r>
          </a:p>
          <a:p>
            <a:pPr marL="1129665" lvl="2" indent="-343535">
              <a:spcBef>
                <a:spcPts val="600"/>
              </a:spcBef>
              <a:buClr>
                <a:srgbClr val="C78B2A"/>
              </a:buClr>
              <a:buSzPct val="110000"/>
              <a:buFont typeface="Wingdings" panose="05000000000000000000" pitchFamily="2" charset="2"/>
              <a:buChar char="§"/>
              <a:tabLst>
                <a:tab pos="672465" algn="l"/>
                <a:tab pos="673100" algn="l"/>
              </a:tabLst>
            </a:pPr>
            <a:r>
              <a:rPr lang="en-US" sz="1600" spc="55">
                <a:latin typeface="Trebuchet MS"/>
                <a:cs typeface="Trebuchet MS"/>
              </a:rPr>
              <a:t>$50 per pay surcharge on premium**</a:t>
            </a:r>
            <a:endParaRPr sz="1600">
              <a:latin typeface="Trebuchet MS"/>
              <a:cs typeface="Trebuchet MS"/>
            </a:endParaRPr>
          </a:p>
          <a:p>
            <a:pPr marL="672465" lvl="1" indent="-343535">
              <a:lnSpc>
                <a:spcPct val="100000"/>
              </a:lnSpc>
              <a:spcBef>
                <a:spcPts val="600"/>
              </a:spcBef>
              <a:buClr>
                <a:srgbClr val="425223"/>
              </a:buClr>
              <a:buSzPct val="110000"/>
              <a:buFont typeface="Wingdings" panose="05000000000000000000" pitchFamily="2" charset="2"/>
              <a:buChar char="§"/>
              <a:tabLst>
                <a:tab pos="672465" algn="l"/>
                <a:tab pos="673100" algn="l"/>
              </a:tabLst>
            </a:pPr>
            <a:r>
              <a:rPr sz="1600" spc="75">
                <a:latin typeface="Trebuchet MS"/>
                <a:cs typeface="Trebuchet MS"/>
              </a:rPr>
              <a:t>Wellness </a:t>
            </a:r>
            <a:r>
              <a:rPr sz="1600" spc="-15">
                <a:latin typeface="Trebuchet MS"/>
                <a:cs typeface="Trebuchet MS"/>
              </a:rPr>
              <a:t>Credit</a:t>
            </a:r>
            <a:endParaRPr lang="en-US" sz="1600" spc="-15">
              <a:latin typeface="Trebuchet MS"/>
              <a:cs typeface="Trebuchet MS"/>
            </a:endParaRPr>
          </a:p>
          <a:p>
            <a:pPr marL="1129665" lvl="2" indent="-343535">
              <a:spcBef>
                <a:spcPts val="600"/>
              </a:spcBef>
              <a:buClr>
                <a:srgbClr val="C78B2A"/>
              </a:buClr>
              <a:buSzPct val="110000"/>
              <a:buFont typeface="Wingdings" panose="05000000000000000000" pitchFamily="2" charset="2"/>
              <a:buChar char="§"/>
              <a:tabLst>
                <a:tab pos="672465" algn="l"/>
                <a:tab pos="673100" algn="l"/>
              </a:tabLst>
            </a:pPr>
            <a:r>
              <a:rPr lang="en-US" sz="1600" spc="-15">
                <a:latin typeface="Trebuchet MS"/>
                <a:cs typeface="Trebuchet MS"/>
              </a:rPr>
              <a:t>$30 per pay credit when completed the Wellness Incentive Program***</a:t>
            </a:r>
            <a:endParaRPr sz="1600">
              <a:latin typeface="Trebuchet MS"/>
              <a:cs typeface="Trebuchet MS"/>
            </a:endParaRPr>
          </a:p>
        </p:txBody>
      </p:sp>
      <p:sp>
        <p:nvSpPr>
          <p:cNvPr id="5" name="TextBox 4">
            <a:extLst>
              <a:ext uri="{FF2B5EF4-FFF2-40B4-BE49-F238E27FC236}">
                <a16:creationId xmlns:a16="http://schemas.microsoft.com/office/drawing/2014/main" id="{F9954BBC-EC29-2A64-87DF-D7F964F0ED86}"/>
              </a:ext>
            </a:extLst>
          </p:cNvPr>
          <p:cNvSpPr txBox="1"/>
          <p:nvPr/>
        </p:nvSpPr>
        <p:spPr>
          <a:xfrm>
            <a:off x="762000" y="6212261"/>
            <a:ext cx="10134600" cy="553998"/>
          </a:xfrm>
          <a:prstGeom prst="rect">
            <a:avLst/>
          </a:prstGeom>
          <a:noFill/>
        </p:spPr>
        <p:txBody>
          <a:bodyPr wrap="square" rtlCol="0">
            <a:spAutoFit/>
          </a:bodyPr>
          <a:lstStyle/>
          <a:p>
            <a:r>
              <a:rPr lang="en-US" sz="1000" i="1"/>
              <a:t>*$25 Tobacco Surcharge when team member and spouse are tobacco users. $25 per person per month surcharge will apply to smokers. </a:t>
            </a:r>
          </a:p>
          <a:p>
            <a:r>
              <a:rPr lang="en-US" sz="1000" i="1"/>
              <a:t>**$50 surcharge only applies if your spouse is eligible for employer coverage outside of Springpoint’s Medical Plan.</a:t>
            </a:r>
          </a:p>
          <a:p>
            <a:r>
              <a:rPr lang="en-US" sz="1000" i="1"/>
              <a:t>** Please refer to the BenePortal for the 2027-2028 Wellness Incentive Program.</a:t>
            </a:r>
          </a:p>
        </p:txBody>
      </p:sp>
      <p:pic>
        <p:nvPicPr>
          <p:cNvPr id="7" name="Picture 6" descr="Person sitting and writing">
            <a:extLst>
              <a:ext uri="{FF2B5EF4-FFF2-40B4-BE49-F238E27FC236}">
                <a16:creationId xmlns:a16="http://schemas.microsoft.com/office/drawing/2014/main" id="{255879CF-24C3-9411-824D-56BADDA600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94192" y="2311193"/>
            <a:ext cx="3352270" cy="223561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3763"/>
    </mc:Choice>
    <mc:Fallback>
      <p:transition spd="slow" advTm="43763"/>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810768" y="3435096"/>
            <a:ext cx="10575290" cy="584134"/>
          </a:xfrm>
          <a:prstGeom prst="rect">
            <a:avLst/>
          </a:prstGeom>
          <a:solidFill>
            <a:srgbClr val="425223"/>
          </a:solidFill>
        </p:spPr>
        <p:txBody>
          <a:bodyPr vert="horz" wrap="square" lIns="0" tIns="29845" rIns="0" bIns="0" rtlCol="0">
            <a:spAutoFit/>
          </a:bodyPr>
          <a:lstStyle/>
          <a:p>
            <a:pPr marL="90805">
              <a:lnSpc>
                <a:spcPct val="100000"/>
              </a:lnSpc>
              <a:spcBef>
                <a:spcPts val="235"/>
              </a:spcBef>
            </a:pPr>
            <a:r>
              <a:rPr sz="3600" b="1" spc="65">
                <a:solidFill>
                  <a:srgbClr val="FFFFFF"/>
                </a:solidFill>
                <a:latin typeface="Trebuchet MS"/>
                <a:cs typeface="Trebuchet MS"/>
              </a:rPr>
              <a:t>Dental </a:t>
            </a:r>
            <a:r>
              <a:rPr sz="3600" b="1" spc="110">
                <a:solidFill>
                  <a:srgbClr val="FFFFFF"/>
                </a:solidFill>
                <a:latin typeface="Trebuchet MS"/>
                <a:cs typeface="Trebuchet MS"/>
              </a:rPr>
              <a:t>and </a:t>
            </a:r>
            <a:r>
              <a:rPr sz="3600" b="1" spc="25">
                <a:solidFill>
                  <a:srgbClr val="FFFFFF"/>
                </a:solidFill>
                <a:latin typeface="Trebuchet MS"/>
                <a:cs typeface="Trebuchet MS"/>
              </a:rPr>
              <a:t>Vision</a:t>
            </a:r>
            <a:r>
              <a:rPr lang="en-US" sz="3600" b="1" spc="25">
                <a:solidFill>
                  <a:srgbClr val="FFFFFF"/>
                </a:solidFill>
                <a:latin typeface="Trebuchet MS"/>
                <a:cs typeface="Trebuchet MS"/>
              </a:rPr>
              <a:t> </a:t>
            </a:r>
            <a:r>
              <a:rPr sz="3600" b="1" spc="-790">
                <a:solidFill>
                  <a:srgbClr val="FFFFFF"/>
                </a:solidFill>
                <a:latin typeface="Trebuchet MS"/>
                <a:cs typeface="Trebuchet MS"/>
              </a:rPr>
              <a:t> </a:t>
            </a:r>
            <a:r>
              <a:rPr sz="3600" b="1" spc="40">
                <a:solidFill>
                  <a:srgbClr val="FFFFFF"/>
                </a:solidFill>
                <a:latin typeface="Trebuchet MS"/>
                <a:cs typeface="Trebuchet MS"/>
              </a:rPr>
              <a:t>Benefits</a:t>
            </a:r>
            <a:endParaRPr sz="3600">
              <a:latin typeface="Trebuchet MS"/>
              <a:cs typeface="Trebuchet MS"/>
            </a:endParaRPr>
          </a:p>
        </p:txBody>
      </p:sp>
      <p:sp>
        <p:nvSpPr>
          <p:cNvPr id="4" name="object 4"/>
          <p:cNvSpPr/>
          <p:nvPr/>
        </p:nvSpPr>
        <p:spPr>
          <a:xfrm>
            <a:off x="7703819" y="341376"/>
            <a:ext cx="3755135" cy="822959"/>
          </a:xfrm>
          <a:prstGeom prst="rect">
            <a:avLst/>
          </a:prstGeom>
          <a:blipFill>
            <a:blip r:embed="rId3" cstate="print"/>
            <a:stretch>
              <a:fillRect/>
            </a:stretch>
          </a:blipFill>
        </p:spPr>
        <p:txBody>
          <a:bodyPr wrap="square" lIns="0" tIns="0" rIns="0" bIns="0" rtlCol="0"/>
          <a:lstStyle/>
          <a:p>
            <a:endParaRPr/>
          </a:p>
        </p:txBody>
      </p:sp>
      <p:sp>
        <p:nvSpPr>
          <p:cNvPr id="6" name="object 2">
            <a:extLst>
              <a:ext uri="{FF2B5EF4-FFF2-40B4-BE49-F238E27FC236}">
                <a16:creationId xmlns:a16="http://schemas.microsoft.com/office/drawing/2014/main" id="{723EDA62-D046-D689-DCC1-7067A7419B92}"/>
              </a:ext>
            </a:extLst>
          </p:cNvPr>
          <p:cNvSpPr txBox="1"/>
          <p:nvPr/>
        </p:nvSpPr>
        <p:spPr>
          <a:xfrm>
            <a:off x="810768" y="3101662"/>
            <a:ext cx="5988347" cy="321242"/>
          </a:xfrm>
          <a:prstGeom prst="rect">
            <a:avLst/>
          </a:prstGeom>
        </p:spPr>
        <p:txBody>
          <a:bodyPr vert="horz" wrap="square" lIns="0" tIns="13335" rIns="0" bIns="0" rtlCol="0">
            <a:spAutoFit/>
          </a:bodyPr>
          <a:lstStyle/>
          <a:p>
            <a:pPr marL="12700">
              <a:lnSpc>
                <a:spcPct val="100000"/>
              </a:lnSpc>
              <a:spcBef>
                <a:spcPts val="105"/>
              </a:spcBef>
            </a:pPr>
            <a:r>
              <a:rPr sz="2000" spc="15">
                <a:latin typeface="Trebuchet MS"/>
                <a:cs typeface="Trebuchet MS"/>
              </a:rPr>
              <a:t>Benefits</a:t>
            </a:r>
            <a:r>
              <a:rPr sz="2000" spc="-100">
                <a:latin typeface="Trebuchet MS"/>
                <a:cs typeface="Trebuchet MS"/>
              </a:rPr>
              <a:t> </a:t>
            </a:r>
            <a:r>
              <a:rPr sz="2000" spc="30">
                <a:latin typeface="Trebuchet MS"/>
                <a:cs typeface="Trebuchet MS"/>
              </a:rPr>
              <a:t>202</a:t>
            </a:r>
            <a:r>
              <a:rPr lang="en-US" sz="2000" spc="30">
                <a:latin typeface="Trebuchet MS"/>
                <a:cs typeface="Trebuchet MS"/>
              </a:rPr>
              <a:t>7</a:t>
            </a:r>
            <a:r>
              <a:rPr sz="2000" spc="-105">
                <a:latin typeface="Trebuchet MS"/>
                <a:cs typeface="Trebuchet MS"/>
              </a:rPr>
              <a:t> </a:t>
            </a:r>
            <a:r>
              <a:rPr sz="2000" spc="50">
                <a:latin typeface="Trebuchet MS"/>
                <a:cs typeface="Trebuchet MS"/>
              </a:rPr>
              <a:t>Annual</a:t>
            </a:r>
            <a:r>
              <a:rPr sz="2000" spc="-114">
                <a:latin typeface="Trebuchet MS"/>
                <a:cs typeface="Trebuchet MS"/>
              </a:rPr>
              <a:t> </a:t>
            </a:r>
            <a:r>
              <a:rPr sz="2000" spc="20">
                <a:latin typeface="Trebuchet MS"/>
                <a:cs typeface="Trebuchet MS"/>
              </a:rPr>
              <a:t>Enrollment</a:t>
            </a:r>
            <a:endParaRPr sz="2000">
              <a:latin typeface="Trebuchet MS"/>
              <a:cs typeface="Trebuchet MS"/>
            </a:endParaRPr>
          </a:p>
        </p:txBody>
      </p:sp>
    </p:spTree>
    <p:extLst>
      <p:ext uri="{BB962C8B-B14F-4D97-AF65-F5344CB8AC3E}">
        <p14:creationId xmlns:p14="http://schemas.microsoft.com/office/powerpoint/2010/main" val="3342362618"/>
      </p:ext>
    </p:extLst>
  </p:cSld>
  <p:clrMapOvr>
    <a:masterClrMapping/>
  </p:clrMapOvr>
  <mc:AlternateContent xmlns:mc="http://schemas.openxmlformats.org/markup-compatibility/2006">
    <mc:Choice xmlns:p14="http://schemas.microsoft.com/office/powerpoint/2010/main" Requires="p14">
      <p:transition spd="slow" p14:dur="2000" advTm="5872"/>
    </mc:Choice>
    <mc:Fallback>
      <p:transition spd="slow" advTm="5872"/>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70792" y="318656"/>
            <a:ext cx="5160011" cy="566822"/>
          </a:xfrm>
          <a:prstGeom prst="rect">
            <a:avLst/>
          </a:prstGeom>
        </p:spPr>
        <p:txBody>
          <a:bodyPr vert="horz" wrap="square" lIns="0" tIns="12700" rIns="0" bIns="0" rtlCol="0">
            <a:spAutoFit/>
          </a:bodyPr>
          <a:lstStyle/>
          <a:p>
            <a:pPr marL="12700">
              <a:lnSpc>
                <a:spcPct val="100000"/>
              </a:lnSpc>
              <a:spcBef>
                <a:spcPts val="100"/>
              </a:spcBef>
            </a:pPr>
            <a:r>
              <a:rPr b="1" spc="-35">
                <a:latin typeface="Trebuchet MS" panose="020B0603020202020204" pitchFamily="34" charset="0"/>
              </a:rPr>
              <a:t>Dental </a:t>
            </a:r>
            <a:r>
              <a:rPr b="1" spc="-60">
                <a:latin typeface="Trebuchet MS" panose="020B0603020202020204" pitchFamily="34" charset="0"/>
              </a:rPr>
              <a:t>Plan</a:t>
            </a:r>
            <a:r>
              <a:rPr b="1" spc="-55">
                <a:latin typeface="Trebuchet MS" panose="020B0603020202020204" pitchFamily="34" charset="0"/>
              </a:rPr>
              <a:t> </a:t>
            </a:r>
            <a:r>
              <a:rPr b="1" spc="-85">
                <a:latin typeface="Trebuchet MS" panose="020B0603020202020204" pitchFamily="34" charset="0"/>
              </a:rPr>
              <a:t>Summary</a:t>
            </a:r>
          </a:p>
        </p:txBody>
      </p:sp>
      <p:sp>
        <p:nvSpPr>
          <p:cNvPr id="4" name="object 4"/>
          <p:cNvSpPr txBox="1"/>
          <p:nvPr/>
        </p:nvSpPr>
        <p:spPr>
          <a:xfrm>
            <a:off x="670792" y="6218743"/>
            <a:ext cx="8094980" cy="320601"/>
          </a:xfrm>
          <a:prstGeom prst="rect">
            <a:avLst/>
          </a:prstGeom>
        </p:spPr>
        <p:txBody>
          <a:bodyPr vert="horz" wrap="square" lIns="0" tIns="12700" rIns="0" bIns="0" rtlCol="0">
            <a:spAutoFit/>
          </a:bodyPr>
          <a:lstStyle/>
          <a:p>
            <a:pPr marL="12700">
              <a:lnSpc>
                <a:spcPct val="100000"/>
              </a:lnSpc>
              <a:spcBef>
                <a:spcPts val="100"/>
              </a:spcBef>
            </a:pPr>
            <a:r>
              <a:rPr sz="1000">
                <a:latin typeface="Trebuchet MS" panose="020B0603020202020204" pitchFamily="34" charset="0"/>
                <a:cs typeface="Calibri"/>
              </a:rPr>
              <a:t>* </a:t>
            </a:r>
            <a:r>
              <a:rPr sz="1000" spc="-5">
                <a:latin typeface="Trebuchet MS" panose="020B0603020202020204" pitchFamily="34" charset="0"/>
                <a:cs typeface="Calibri"/>
              </a:rPr>
              <a:t>Employees </a:t>
            </a:r>
            <a:r>
              <a:rPr sz="1000">
                <a:latin typeface="Trebuchet MS" panose="020B0603020202020204" pitchFamily="34" charset="0"/>
                <a:cs typeface="Calibri"/>
              </a:rPr>
              <a:t>at The </a:t>
            </a:r>
            <a:r>
              <a:rPr sz="1000" spc="-5">
                <a:latin typeface="Trebuchet MS" panose="020B0603020202020204" pitchFamily="34" charset="0"/>
                <a:cs typeface="Calibri"/>
              </a:rPr>
              <a:t>Moorings </a:t>
            </a:r>
            <a:r>
              <a:rPr sz="1000">
                <a:latin typeface="Trebuchet MS" panose="020B0603020202020204" pitchFamily="34" charset="0"/>
                <a:cs typeface="Calibri"/>
              </a:rPr>
              <a:t>at </a:t>
            </a:r>
            <a:r>
              <a:rPr sz="1000" spc="-5">
                <a:latin typeface="Trebuchet MS" panose="020B0603020202020204" pitchFamily="34" charset="0"/>
                <a:cs typeface="Calibri"/>
              </a:rPr>
              <a:t>Lewes will only be offered the Preferred </a:t>
            </a:r>
            <a:r>
              <a:rPr sz="1000">
                <a:latin typeface="Trebuchet MS" panose="020B0603020202020204" pitchFamily="34" charset="0"/>
                <a:cs typeface="Calibri"/>
              </a:rPr>
              <a:t>PPO </a:t>
            </a:r>
            <a:r>
              <a:rPr sz="1000" spc="-5">
                <a:latin typeface="Trebuchet MS" panose="020B0603020202020204" pitchFamily="34" charset="0"/>
                <a:cs typeface="Calibri"/>
              </a:rPr>
              <a:t>Plan. </a:t>
            </a:r>
            <a:r>
              <a:rPr sz="1000">
                <a:latin typeface="Trebuchet MS" panose="020B0603020202020204" pitchFamily="34" charset="0"/>
                <a:cs typeface="Calibri"/>
              </a:rPr>
              <a:t>The </a:t>
            </a:r>
            <a:r>
              <a:rPr sz="1000" spc="-5">
                <a:latin typeface="Trebuchet MS" panose="020B0603020202020204" pitchFamily="34" charset="0"/>
                <a:cs typeface="Calibri"/>
              </a:rPr>
              <a:t>Aetna DMO network does </a:t>
            </a:r>
            <a:r>
              <a:rPr sz="1000">
                <a:latin typeface="Trebuchet MS" panose="020B0603020202020204" pitchFamily="34" charset="0"/>
                <a:cs typeface="Calibri"/>
              </a:rPr>
              <a:t>not </a:t>
            </a:r>
            <a:r>
              <a:rPr sz="1000" spc="-5">
                <a:latin typeface="Trebuchet MS" panose="020B0603020202020204" pitchFamily="34" charset="0"/>
                <a:cs typeface="Calibri"/>
              </a:rPr>
              <a:t>provide reasonable access to coverage </a:t>
            </a:r>
            <a:r>
              <a:rPr sz="1000">
                <a:latin typeface="Trebuchet MS" panose="020B0603020202020204" pitchFamily="34" charset="0"/>
                <a:cs typeface="Calibri"/>
              </a:rPr>
              <a:t>for</a:t>
            </a:r>
            <a:r>
              <a:rPr sz="1000" spc="100">
                <a:latin typeface="Trebuchet MS" panose="020B0603020202020204" pitchFamily="34" charset="0"/>
                <a:cs typeface="Calibri"/>
              </a:rPr>
              <a:t> </a:t>
            </a:r>
            <a:r>
              <a:rPr sz="1000" spc="-5">
                <a:latin typeface="Trebuchet MS" panose="020B0603020202020204" pitchFamily="34" charset="0"/>
                <a:cs typeface="Calibri"/>
              </a:rPr>
              <a:t>this location.</a:t>
            </a:r>
            <a:endParaRPr sz="1000">
              <a:latin typeface="Trebuchet MS" panose="020B0603020202020204" pitchFamily="34" charset="0"/>
              <a:cs typeface="Calibri"/>
            </a:endParaRPr>
          </a:p>
        </p:txBody>
      </p:sp>
      <p:graphicFrame>
        <p:nvGraphicFramePr>
          <p:cNvPr id="5" name="object 5"/>
          <p:cNvGraphicFramePr>
            <a:graphicFrameLocks noGrp="1"/>
          </p:cNvGraphicFramePr>
          <p:nvPr>
            <p:extLst>
              <p:ext uri="{D42A27DB-BD31-4B8C-83A1-F6EECF244321}">
                <p14:modId xmlns:p14="http://schemas.microsoft.com/office/powerpoint/2010/main" val="2443285904"/>
              </p:ext>
            </p:extLst>
          </p:nvPr>
        </p:nvGraphicFramePr>
        <p:xfrm>
          <a:off x="854075" y="2511438"/>
          <a:ext cx="10483850" cy="3237799"/>
        </p:xfrm>
        <a:graphic>
          <a:graphicData uri="http://schemas.openxmlformats.org/drawingml/2006/table">
            <a:tbl>
              <a:tblPr firstRow="1" bandRow="1">
                <a:tableStyleId>{2D5ABB26-0587-4C30-8999-92F81FD0307C}</a:tableStyleId>
              </a:tblPr>
              <a:tblGrid>
                <a:gridCol w="3394710">
                  <a:extLst>
                    <a:ext uri="{9D8B030D-6E8A-4147-A177-3AD203B41FA5}">
                      <a16:colId xmlns:a16="http://schemas.microsoft.com/office/drawing/2014/main" val="20000"/>
                    </a:ext>
                  </a:extLst>
                </a:gridCol>
                <a:gridCol w="3685540">
                  <a:extLst>
                    <a:ext uri="{9D8B030D-6E8A-4147-A177-3AD203B41FA5}">
                      <a16:colId xmlns:a16="http://schemas.microsoft.com/office/drawing/2014/main" val="20001"/>
                    </a:ext>
                  </a:extLst>
                </a:gridCol>
                <a:gridCol w="3403600">
                  <a:extLst>
                    <a:ext uri="{9D8B030D-6E8A-4147-A177-3AD203B41FA5}">
                      <a16:colId xmlns:a16="http://schemas.microsoft.com/office/drawing/2014/main" val="20002"/>
                    </a:ext>
                  </a:extLst>
                </a:gridCol>
              </a:tblGrid>
              <a:tr h="582549">
                <a:tc>
                  <a:txBody>
                    <a:bodyPr/>
                    <a:lstStyle/>
                    <a:p>
                      <a:pPr>
                        <a:lnSpc>
                          <a:spcPct val="100000"/>
                        </a:lnSpc>
                      </a:pPr>
                      <a:endParaRPr sz="1400">
                        <a:latin typeface="Trebuchet MS" panose="020B0603020202020204" pitchFamily="34" charset="0"/>
                        <a:cs typeface="Times New Roman"/>
                      </a:endParaRPr>
                    </a:p>
                  </a:txBody>
                  <a:tcPr marL="0" marR="0" marT="0" marB="0">
                    <a:lnL w="9525">
                      <a:solidFill>
                        <a:srgbClr val="FFFFFF"/>
                      </a:solidFill>
                      <a:prstDash val="solid"/>
                    </a:lnL>
                    <a:lnR w="9525">
                      <a:solidFill>
                        <a:srgbClr val="FFFFFF"/>
                      </a:solidFill>
                      <a:prstDash val="solid"/>
                    </a:lnR>
                    <a:lnT w="9525">
                      <a:solidFill>
                        <a:srgbClr val="FFFFFF"/>
                      </a:solidFill>
                      <a:prstDash val="solid"/>
                    </a:lnT>
                    <a:lnB w="6350">
                      <a:solidFill>
                        <a:srgbClr val="C68A2A"/>
                      </a:solidFill>
                      <a:prstDash val="solid"/>
                    </a:lnB>
                  </a:tcPr>
                </a:tc>
                <a:tc>
                  <a:txBody>
                    <a:bodyPr/>
                    <a:lstStyle/>
                    <a:p>
                      <a:pPr marL="635" algn="ctr">
                        <a:lnSpc>
                          <a:spcPct val="100000"/>
                        </a:lnSpc>
                        <a:spcBef>
                          <a:spcPts val="459"/>
                        </a:spcBef>
                      </a:pPr>
                      <a:r>
                        <a:rPr sz="1400" b="1" spc="145">
                          <a:solidFill>
                            <a:srgbClr val="C68A2A"/>
                          </a:solidFill>
                          <a:latin typeface="Trebuchet MS" panose="020B0603020202020204" pitchFamily="34" charset="0"/>
                          <a:cs typeface="Book Antiqua"/>
                        </a:rPr>
                        <a:t>OPTION</a:t>
                      </a:r>
                      <a:r>
                        <a:rPr sz="1400" b="1" spc="15">
                          <a:solidFill>
                            <a:srgbClr val="C68A2A"/>
                          </a:solidFill>
                          <a:latin typeface="Trebuchet MS" panose="020B0603020202020204" pitchFamily="34" charset="0"/>
                          <a:cs typeface="Book Antiqua"/>
                        </a:rPr>
                        <a:t> </a:t>
                      </a:r>
                      <a:r>
                        <a:rPr sz="1400" b="1" spc="-25">
                          <a:solidFill>
                            <a:srgbClr val="C68A2A"/>
                          </a:solidFill>
                          <a:latin typeface="Trebuchet MS" panose="020B0603020202020204" pitchFamily="34" charset="0"/>
                          <a:cs typeface="Book Antiqua"/>
                        </a:rPr>
                        <a:t>1:</a:t>
                      </a:r>
                      <a:endParaRPr sz="1400">
                        <a:latin typeface="Trebuchet MS" panose="020B0603020202020204" pitchFamily="34" charset="0"/>
                        <a:cs typeface="Book Antiqua"/>
                      </a:endParaRPr>
                    </a:p>
                    <a:p>
                      <a:pPr algn="ctr">
                        <a:lnSpc>
                          <a:spcPct val="100000"/>
                        </a:lnSpc>
                        <a:spcBef>
                          <a:spcPts val="270"/>
                        </a:spcBef>
                      </a:pPr>
                      <a:r>
                        <a:rPr sz="1450" b="1" i="1" spc="170">
                          <a:solidFill>
                            <a:srgbClr val="425223"/>
                          </a:solidFill>
                          <a:latin typeface="Trebuchet MS" panose="020B0603020202020204" pitchFamily="34" charset="0"/>
                          <a:cs typeface="Book Antiqua"/>
                        </a:rPr>
                        <a:t>DMO</a:t>
                      </a:r>
                      <a:r>
                        <a:rPr sz="1450" b="1" i="1" spc="-15">
                          <a:solidFill>
                            <a:srgbClr val="425223"/>
                          </a:solidFill>
                          <a:latin typeface="Trebuchet MS" panose="020B0603020202020204" pitchFamily="34" charset="0"/>
                          <a:cs typeface="Book Antiqua"/>
                        </a:rPr>
                        <a:t> </a:t>
                      </a:r>
                      <a:r>
                        <a:rPr sz="1450" b="1" i="1" spc="60">
                          <a:solidFill>
                            <a:srgbClr val="425223"/>
                          </a:solidFill>
                          <a:latin typeface="Trebuchet MS" panose="020B0603020202020204" pitchFamily="34" charset="0"/>
                          <a:cs typeface="Book Antiqua"/>
                        </a:rPr>
                        <a:t>Plan*</a:t>
                      </a:r>
                      <a:endParaRPr sz="1450">
                        <a:latin typeface="Trebuchet MS" panose="020B0603020202020204" pitchFamily="34" charset="0"/>
                        <a:cs typeface="Book Antiqua"/>
                      </a:endParaRPr>
                    </a:p>
                  </a:txBody>
                  <a:tcPr marL="0" marR="0" marT="58419" marB="0">
                    <a:lnL w="9525">
                      <a:solidFill>
                        <a:srgbClr val="FFFFFF"/>
                      </a:solidFill>
                      <a:prstDash val="solid"/>
                    </a:lnL>
                    <a:lnT w="9525">
                      <a:solidFill>
                        <a:srgbClr val="FFFFFF"/>
                      </a:solidFill>
                      <a:prstDash val="solid"/>
                    </a:lnT>
                    <a:lnB w="6350">
                      <a:solidFill>
                        <a:srgbClr val="C68A2A"/>
                      </a:solidFill>
                      <a:prstDash val="solid"/>
                    </a:lnB>
                  </a:tcPr>
                </a:tc>
                <a:tc>
                  <a:txBody>
                    <a:bodyPr/>
                    <a:lstStyle/>
                    <a:p>
                      <a:pPr algn="ctr">
                        <a:lnSpc>
                          <a:spcPct val="100000"/>
                        </a:lnSpc>
                        <a:spcBef>
                          <a:spcPts val="459"/>
                        </a:spcBef>
                      </a:pPr>
                      <a:r>
                        <a:rPr sz="1400" b="1" spc="145">
                          <a:solidFill>
                            <a:srgbClr val="C68A2A"/>
                          </a:solidFill>
                          <a:latin typeface="Trebuchet MS" panose="020B0603020202020204" pitchFamily="34" charset="0"/>
                          <a:cs typeface="Book Antiqua"/>
                        </a:rPr>
                        <a:t>OPTION</a:t>
                      </a:r>
                      <a:r>
                        <a:rPr sz="1400" b="1" spc="15">
                          <a:solidFill>
                            <a:srgbClr val="C68A2A"/>
                          </a:solidFill>
                          <a:latin typeface="Trebuchet MS" panose="020B0603020202020204" pitchFamily="34" charset="0"/>
                          <a:cs typeface="Book Antiqua"/>
                        </a:rPr>
                        <a:t> </a:t>
                      </a:r>
                      <a:r>
                        <a:rPr sz="1400" b="1" spc="125">
                          <a:solidFill>
                            <a:srgbClr val="C68A2A"/>
                          </a:solidFill>
                          <a:latin typeface="Trebuchet MS" panose="020B0603020202020204" pitchFamily="34" charset="0"/>
                          <a:cs typeface="Book Antiqua"/>
                        </a:rPr>
                        <a:t>2:</a:t>
                      </a:r>
                      <a:endParaRPr sz="1400">
                        <a:latin typeface="Trebuchet MS" panose="020B0603020202020204" pitchFamily="34" charset="0"/>
                        <a:cs typeface="Book Antiqua"/>
                      </a:endParaRPr>
                    </a:p>
                    <a:p>
                      <a:pPr algn="ctr">
                        <a:lnSpc>
                          <a:spcPct val="100000"/>
                        </a:lnSpc>
                        <a:spcBef>
                          <a:spcPts val="270"/>
                        </a:spcBef>
                      </a:pPr>
                      <a:r>
                        <a:rPr sz="1450" b="1" i="1" spc="135">
                          <a:solidFill>
                            <a:srgbClr val="425223"/>
                          </a:solidFill>
                          <a:latin typeface="Trebuchet MS" panose="020B0603020202020204" pitchFamily="34" charset="0"/>
                          <a:cs typeface="Book Antiqua"/>
                        </a:rPr>
                        <a:t>Preferred </a:t>
                      </a:r>
                      <a:r>
                        <a:rPr sz="1450" b="1" i="1" spc="65">
                          <a:solidFill>
                            <a:srgbClr val="425223"/>
                          </a:solidFill>
                          <a:latin typeface="Trebuchet MS" panose="020B0603020202020204" pitchFamily="34" charset="0"/>
                          <a:cs typeface="Book Antiqua"/>
                        </a:rPr>
                        <a:t>PPO</a:t>
                      </a:r>
                      <a:r>
                        <a:rPr sz="1450" b="1" i="1" spc="-114">
                          <a:solidFill>
                            <a:srgbClr val="425223"/>
                          </a:solidFill>
                          <a:latin typeface="Trebuchet MS" panose="020B0603020202020204" pitchFamily="34" charset="0"/>
                          <a:cs typeface="Book Antiqua"/>
                        </a:rPr>
                        <a:t> </a:t>
                      </a:r>
                      <a:r>
                        <a:rPr sz="1450" b="1" i="1" spc="65">
                          <a:solidFill>
                            <a:srgbClr val="425223"/>
                          </a:solidFill>
                          <a:latin typeface="Trebuchet MS" panose="020B0603020202020204" pitchFamily="34" charset="0"/>
                          <a:cs typeface="Book Antiqua"/>
                        </a:rPr>
                        <a:t>Plan</a:t>
                      </a:r>
                      <a:endParaRPr sz="1450">
                        <a:latin typeface="Trebuchet MS" panose="020B0603020202020204" pitchFamily="34" charset="0"/>
                        <a:cs typeface="Book Antiqua"/>
                      </a:endParaRPr>
                    </a:p>
                  </a:txBody>
                  <a:tcPr marL="0" marR="0" marT="58419" marB="0">
                    <a:lnR w="9525">
                      <a:solidFill>
                        <a:srgbClr val="FFFFFF"/>
                      </a:solidFill>
                      <a:prstDash val="solid"/>
                    </a:lnR>
                    <a:lnT w="9525">
                      <a:solidFill>
                        <a:srgbClr val="FFFFFF"/>
                      </a:solidFill>
                      <a:prstDash val="solid"/>
                    </a:lnT>
                    <a:lnB w="6350">
                      <a:solidFill>
                        <a:srgbClr val="C68A2A"/>
                      </a:solidFill>
                      <a:prstDash val="solid"/>
                    </a:lnB>
                  </a:tcPr>
                </a:tc>
                <a:extLst>
                  <a:ext uri="{0D108BD9-81ED-4DB2-BD59-A6C34878D82A}">
                    <a16:rowId xmlns:a16="http://schemas.microsoft.com/office/drawing/2014/main" val="10000"/>
                  </a:ext>
                </a:extLst>
              </a:tr>
              <a:tr h="327851">
                <a:tc gridSpan="3">
                  <a:txBody>
                    <a:bodyPr/>
                    <a:lstStyle/>
                    <a:p>
                      <a:pPr>
                        <a:lnSpc>
                          <a:spcPct val="100000"/>
                        </a:lnSpc>
                      </a:pPr>
                      <a:endParaRPr sz="1400">
                        <a:latin typeface="Trebuchet MS" panose="020B0603020202020204" pitchFamily="34" charset="0"/>
                        <a:cs typeface="Times New Roman"/>
                      </a:endParaRPr>
                    </a:p>
                  </a:txBody>
                  <a:tcPr marL="0" marR="0" marT="0" marB="0">
                    <a:lnT w="6350">
                      <a:solidFill>
                        <a:srgbClr val="C68A2A"/>
                      </a:solidFill>
                      <a:prstDash val="solid"/>
                    </a:lnT>
                    <a:lnB w="6350">
                      <a:solidFill>
                        <a:srgbClr val="C68A2A"/>
                      </a:solidFill>
                      <a:prstDash val="solid"/>
                    </a:lnB>
                    <a:solidFill>
                      <a:srgbClr val="425223"/>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328803">
                <a:tc>
                  <a:txBody>
                    <a:bodyPr/>
                    <a:lstStyle/>
                    <a:p>
                      <a:pPr marL="73025">
                        <a:lnSpc>
                          <a:spcPct val="100000"/>
                        </a:lnSpc>
                        <a:spcBef>
                          <a:spcPts val="459"/>
                        </a:spcBef>
                      </a:pPr>
                      <a:r>
                        <a:rPr sz="1400" b="1">
                          <a:latin typeface="Trebuchet MS" panose="020B0603020202020204" pitchFamily="34" charset="0"/>
                          <a:cs typeface="Calibri"/>
                        </a:rPr>
                        <a:t>Annual Plan</a:t>
                      </a:r>
                      <a:r>
                        <a:rPr sz="1400" b="1" spc="-45">
                          <a:latin typeface="Trebuchet MS" panose="020B0603020202020204" pitchFamily="34" charset="0"/>
                          <a:cs typeface="Calibri"/>
                        </a:rPr>
                        <a:t> </a:t>
                      </a:r>
                      <a:r>
                        <a:rPr sz="1400" b="1">
                          <a:latin typeface="Trebuchet MS" panose="020B0603020202020204" pitchFamily="34" charset="0"/>
                          <a:cs typeface="Calibri"/>
                        </a:rPr>
                        <a:t>Deductible</a:t>
                      </a:r>
                      <a:endParaRPr sz="1400">
                        <a:latin typeface="Trebuchet MS" panose="020B0603020202020204" pitchFamily="34" charset="0"/>
                        <a:cs typeface="Calibri"/>
                      </a:endParaRPr>
                    </a:p>
                  </a:txBody>
                  <a:tcPr marL="0" marR="0" marT="58419" marB="0">
                    <a:lnT w="6350">
                      <a:solidFill>
                        <a:srgbClr val="C68A2A"/>
                      </a:solidFill>
                      <a:prstDash val="solid"/>
                    </a:lnT>
                    <a:lnB w="6350">
                      <a:solidFill>
                        <a:srgbClr val="C68A2A"/>
                      </a:solidFill>
                      <a:prstDash val="solid"/>
                    </a:lnB>
                    <a:solidFill>
                      <a:srgbClr val="F3F3F3"/>
                    </a:solidFill>
                  </a:tcPr>
                </a:tc>
                <a:tc>
                  <a:txBody>
                    <a:bodyPr/>
                    <a:lstStyle/>
                    <a:p>
                      <a:pPr algn="ctr">
                        <a:lnSpc>
                          <a:spcPct val="100000"/>
                        </a:lnSpc>
                        <a:spcBef>
                          <a:spcPts val="459"/>
                        </a:spcBef>
                      </a:pPr>
                      <a:r>
                        <a:rPr sz="1400" spc="-35">
                          <a:latin typeface="Trebuchet MS" panose="020B0603020202020204" pitchFamily="34" charset="0"/>
                          <a:cs typeface="Calibri"/>
                        </a:rPr>
                        <a:t>N/A</a:t>
                      </a:r>
                      <a:endParaRPr sz="1400">
                        <a:latin typeface="Trebuchet MS" panose="020B0603020202020204" pitchFamily="34" charset="0"/>
                        <a:cs typeface="Calibri"/>
                      </a:endParaRPr>
                    </a:p>
                  </a:txBody>
                  <a:tcPr marL="0" marR="0" marT="58419" marB="0">
                    <a:lnT w="6350">
                      <a:solidFill>
                        <a:srgbClr val="C68A2A"/>
                      </a:solidFill>
                      <a:prstDash val="solid"/>
                    </a:lnT>
                    <a:lnB w="6350">
                      <a:solidFill>
                        <a:srgbClr val="C68A2A"/>
                      </a:solidFill>
                      <a:prstDash val="solid"/>
                    </a:lnB>
                  </a:tcPr>
                </a:tc>
                <a:tc>
                  <a:txBody>
                    <a:bodyPr/>
                    <a:lstStyle/>
                    <a:p>
                      <a:pPr algn="ctr">
                        <a:lnSpc>
                          <a:spcPct val="100000"/>
                        </a:lnSpc>
                        <a:spcBef>
                          <a:spcPts val="459"/>
                        </a:spcBef>
                      </a:pPr>
                      <a:r>
                        <a:rPr sz="1400" spc="-5">
                          <a:latin typeface="Trebuchet MS" panose="020B0603020202020204" pitchFamily="34" charset="0"/>
                          <a:cs typeface="Calibri"/>
                        </a:rPr>
                        <a:t>$25 per</a:t>
                      </a:r>
                      <a:r>
                        <a:rPr sz="1400" spc="5">
                          <a:latin typeface="Trebuchet MS" panose="020B0603020202020204" pitchFamily="34" charset="0"/>
                          <a:cs typeface="Calibri"/>
                        </a:rPr>
                        <a:t> </a:t>
                      </a:r>
                      <a:r>
                        <a:rPr sz="1400" spc="-5">
                          <a:latin typeface="Trebuchet MS" panose="020B0603020202020204" pitchFamily="34" charset="0"/>
                          <a:cs typeface="Calibri"/>
                        </a:rPr>
                        <a:t>person</a:t>
                      </a:r>
                      <a:endParaRPr sz="1400">
                        <a:latin typeface="Trebuchet MS" panose="020B0603020202020204" pitchFamily="34" charset="0"/>
                        <a:cs typeface="Calibri"/>
                      </a:endParaRPr>
                    </a:p>
                  </a:txBody>
                  <a:tcPr marL="0" marR="0" marT="58419" marB="0">
                    <a:lnT w="6350">
                      <a:solidFill>
                        <a:srgbClr val="C68A2A"/>
                      </a:solidFill>
                      <a:prstDash val="solid"/>
                    </a:lnT>
                    <a:lnB w="6350">
                      <a:solidFill>
                        <a:srgbClr val="C68A2A"/>
                      </a:solidFill>
                      <a:prstDash val="solid"/>
                    </a:lnB>
                    <a:solidFill>
                      <a:srgbClr val="F3F3F3"/>
                    </a:solidFill>
                  </a:tcPr>
                </a:tc>
                <a:extLst>
                  <a:ext uri="{0D108BD9-81ED-4DB2-BD59-A6C34878D82A}">
                    <a16:rowId xmlns:a16="http://schemas.microsoft.com/office/drawing/2014/main" val="10002"/>
                  </a:ext>
                </a:extLst>
              </a:tr>
              <a:tr h="328802">
                <a:tc>
                  <a:txBody>
                    <a:bodyPr/>
                    <a:lstStyle/>
                    <a:p>
                      <a:pPr marL="73025">
                        <a:lnSpc>
                          <a:spcPct val="100000"/>
                        </a:lnSpc>
                        <a:spcBef>
                          <a:spcPts val="459"/>
                        </a:spcBef>
                      </a:pPr>
                      <a:r>
                        <a:rPr sz="1400" b="1">
                          <a:latin typeface="Trebuchet MS" panose="020B0603020202020204" pitchFamily="34" charset="0"/>
                          <a:cs typeface="Calibri"/>
                        </a:rPr>
                        <a:t>Annual</a:t>
                      </a:r>
                      <a:r>
                        <a:rPr sz="1400" b="1" spc="-30">
                          <a:latin typeface="Trebuchet MS" panose="020B0603020202020204" pitchFamily="34" charset="0"/>
                          <a:cs typeface="Calibri"/>
                        </a:rPr>
                        <a:t> </a:t>
                      </a:r>
                      <a:r>
                        <a:rPr sz="1400" b="1" spc="-5">
                          <a:latin typeface="Trebuchet MS" panose="020B0603020202020204" pitchFamily="34" charset="0"/>
                          <a:cs typeface="Calibri"/>
                        </a:rPr>
                        <a:t>Maximum</a:t>
                      </a:r>
                      <a:endParaRPr sz="1400">
                        <a:latin typeface="Trebuchet MS" panose="020B0603020202020204" pitchFamily="34" charset="0"/>
                        <a:cs typeface="Calibri"/>
                      </a:endParaRPr>
                    </a:p>
                  </a:txBody>
                  <a:tcPr marL="0" marR="0" marT="58419" marB="0">
                    <a:lnT w="6350">
                      <a:solidFill>
                        <a:srgbClr val="C68A2A"/>
                      </a:solidFill>
                      <a:prstDash val="solid"/>
                    </a:lnT>
                    <a:lnB w="6350">
                      <a:solidFill>
                        <a:srgbClr val="C68A2A"/>
                      </a:solidFill>
                      <a:prstDash val="solid"/>
                    </a:lnB>
                    <a:solidFill>
                      <a:srgbClr val="F3F3F3"/>
                    </a:solidFill>
                  </a:tcPr>
                </a:tc>
                <a:tc>
                  <a:txBody>
                    <a:bodyPr/>
                    <a:lstStyle/>
                    <a:p>
                      <a:pPr algn="ctr">
                        <a:lnSpc>
                          <a:spcPct val="100000"/>
                        </a:lnSpc>
                        <a:spcBef>
                          <a:spcPts val="459"/>
                        </a:spcBef>
                      </a:pPr>
                      <a:r>
                        <a:rPr sz="1400" spc="-5">
                          <a:latin typeface="Trebuchet MS" panose="020B0603020202020204" pitchFamily="34" charset="0"/>
                          <a:cs typeface="Calibri"/>
                        </a:rPr>
                        <a:t>None</a:t>
                      </a:r>
                      <a:endParaRPr sz="1400">
                        <a:latin typeface="Trebuchet MS" panose="020B0603020202020204" pitchFamily="34" charset="0"/>
                        <a:cs typeface="Calibri"/>
                      </a:endParaRPr>
                    </a:p>
                  </a:txBody>
                  <a:tcPr marL="0" marR="0" marT="58419" marB="0">
                    <a:lnT w="6350">
                      <a:solidFill>
                        <a:srgbClr val="C68A2A"/>
                      </a:solidFill>
                      <a:prstDash val="solid"/>
                    </a:lnT>
                    <a:lnB w="6350">
                      <a:solidFill>
                        <a:srgbClr val="C68A2A"/>
                      </a:solidFill>
                      <a:prstDash val="solid"/>
                    </a:lnB>
                  </a:tcPr>
                </a:tc>
                <a:tc>
                  <a:txBody>
                    <a:bodyPr/>
                    <a:lstStyle/>
                    <a:p>
                      <a:pPr algn="ctr">
                        <a:lnSpc>
                          <a:spcPct val="100000"/>
                        </a:lnSpc>
                        <a:spcBef>
                          <a:spcPts val="459"/>
                        </a:spcBef>
                      </a:pPr>
                      <a:r>
                        <a:rPr sz="1400" spc="-5">
                          <a:latin typeface="Trebuchet MS" panose="020B0603020202020204" pitchFamily="34" charset="0"/>
                          <a:cs typeface="Calibri"/>
                        </a:rPr>
                        <a:t>$2,000</a:t>
                      </a:r>
                      <a:endParaRPr sz="1400">
                        <a:latin typeface="Trebuchet MS" panose="020B0603020202020204" pitchFamily="34" charset="0"/>
                        <a:cs typeface="Calibri"/>
                      </a:endParaRPr>
                    </a:p>
                  </a:txBody>
                  <a:tcPr marL="0" marR="0" marT="58419" marB="0">
                    <a:lnT w="6350">
                      <a:solidFill>
                        <a:srgbClr val="C68A2A"/>
                      </a:solidFill>
                      <a:prstDash val="solid"/>
                    </a:lnT>
                    <a:lnB w="6350">
                      <a:solidFill>
                        <a:srgbClr val="C68A2A"/>
                      </a:solidFill>
                      <a:prstDash val="solid"/>
                    </a:lnB>
                    <a:solidFill>
                      <a:srgbClr val="F3F3F3"/>
                    </a:solidFill>
                  </a:tcPr>
                </a:tc>
                <a:extLst>
                  <a:ext uri="{0D108BD9-81ED-4DB2-BD59-A6C34878D82A}">
                    <a16:rowId xmlns:a16="http://schemas.microsoft.com/office/drawing/2014/main" val="10003"/>
                  </a:ext>
                </a:extLst>
              </a:tr>
              <a:tr h="328803">
                <a:tc>
                  <a:txBody>
                    <a:bodyPr/>
                    <a:lstStyle/>
                    <a:p>
                      <a:pPr marL="73025">
                        <a:lnSpc>
                          <a:spcPct val="100000"/>
                        </a:lnSpc>
                        <a:spcBef>
                          <a:spcPts val="459"/>
                        </a:spcBef>
                      </a:pPr>
                      <a:r>
                        <a:rPr sz="1400" b="1" spc="-10">
                          <a:latin typeface="Trebuchet MS" panose="020B0603020202020204" pitchFamily="34" charset="0"/>
                          <a:cs typeface="Calibri"/>
                        </a:rPr>
                        <a:t>Preventive </a:t>
                      </a:r>
                      <a:r>
                        <a:rPr sz="1400" b="1">
                          <a:latin typeface="Trebuchet MS" panose="020B0603020202020204" pitchFamily="34" charset="0"/>
                          <a:cs typeface="Calibri"/>
                        </a:rPr>
                        <a:t>&amp;</a:t>
                      </a:r>
                      <a:r>
                        <a:rPr sz="1400" b="1" spc="-35">
                          <a:latin typeface="Trebuchet MS" panose="020B0603020202020204" pitchFamily="34" charset="0"/>
                          <a:cs typeface="Calibri"/>
                        </a:rPr>
                        <a:t> </a:t>
                      </a:r>
                      <a:r>
                        <a:rPr sz="1400" b="1">
                          <a:latin typeface="Trebuchet MS" panose="020B0603020202020204" pitchFamily="34" charset="0"/>
                          <a:cs typeface="Calibri"/>
                        </a:rPr>
                        <a:t>Diagnostic</a:t>
                      </a:r>
                      <a:endParaRPr sz="1400">
                        <a:latin typeface="Trebuchet MS" panose="020B0603020202020204" pitchFamily="34" charset="0"/>
                        <a:cs typeface="Calibri"/>
                      </a:endParaRPr>
                    </a:p>
                  </a:txBody>
                  <a:tcPr marL="0" marR="0" marT="58419" marB="0">
                    <a:lnT w="6350">
                      <a:solidFill>
                        <a:srgbClr val="C68A2A"/>
                      </a:solidFill>
                      <a:prstDash val="solid"/>
                    </a:lnT>
                    <a:lnB w="6350">
                      <a:solidFill>
                        <a:srgbClr val="C68A2A"/>
                      </a:solidFill>
                      <a:prstDash val="solid"/>
                    </a:lnB>
                    <a:solidFill>
                      <a:srgbClr val="F3F3F3"/>
                    </a:solidFill>
                  </a:tcPr>
                </a:tc>
                <a:tc>
                  <a:txBody>
                    <a:bodyPr/>
                    <a:lstStyle/>
                    <a:p>
                      <a:pPr marL="635" algn="ctr">
                        <a:lnSpc>
                          <a:spcPct val="100000"/>
                        </a:lnSpc>
                        <a:spcBef>
                          <a:spcPts val="459"/>
                        </a:spcBef>
                      </a:pPr>
                      <a:r>
                        <a:rPr sz="1400" spc="-10">
                          <a:latin typeface="Trebuchet MS" panose="020B0603020202020204" pitchFamily="34" charset="0"/>
                          <a:cs typeface="Calibri"/>
                        </a:rPr>
                        <a:t>Copays </a:t>
                      </a:r>
                      <a:r>
                        <a:rPr sz="1400" spc="-5">
                          <a:latin typeface="Trebuchet MS" panose="020B0603020202020204" pitchFamily="34" charset="0"/>
                          <a:cs typeface="Calibri"/>
                        </a:rPr>
                        <a:t>apply; Please </a:t>
                      </a:r>
                      <a:r>
                        <a:rPr sz="1400">
                          <a:latin typeface="Trebuchet MS" panose="020B0603020202020204" pitchFamily="34" charset="0"/>
                          <a:cs typeface="Calibri"/>
                        </a:rPr>
                        <a:t>see </a:t>
                      </a:r>
                      <a:r>
                        <a:rPr sz="1400" spc="-10">
                          <a:latin typeface="Trebuchet MS" panose="020B0603020202020204" pitchFamily="34" charset="0"/>
                          <a:cs typeface="Calibri"/>
                        </a:rPr>
                        <a:t>charge</a:t>
                      </a:r>
                      <a:r>
                        <a:rPr sz="1400" spc="30">
                          <a:latin typeface="Trebuchet MS" panose="020B0603020202020204" pitchFamily="34" charset="0"/>
                          <a:cs typeface="Calibri"/>
                        </a:rPr>
                        <a:t> </a:t>
                      </a:r>
                      <a:r>
                        <a:rPr sz="1400" spc="-5">
                          <a:latin typeface="Trebuchet MS" panose="020B0603020202020204" pitchFamily="34" charset="0"/>
                          <a:cs typeface="Calibri"/>
                        </a:rPr>
                        <a:t>schedule</a:t>
                      </a:r>
                      <a:endParaRPr sz="1400">
                        <a:latin typeface="Trebuchet MS" panose="020B0603020202020204" pitchFamily="34" charset="0"/>
                        <a:cs typeface="Calibri"/>
                      </a:endParaRPr>
                    </a:p>
                  </a:txBody>
                  <a:tcPr marL="0" marR="0" marT="58419" marB="0">
                    <a:lnT w="6350">
                      <a:solidFill>
                        <a:srgbClr val="C68A2A"/>
                      </a:solidFill>
                      <a:prstDash val="solid"/>
                    </a:lnT>
                    <a:lnB w="6350">
                      <a:solidFill>
                        <a:srgbClr val="C68A2A"/>
                      </a:solidFill>
                      <a:prstDash val="solid"/>
                    </a:lnB>
                  </a:tcPr>
                </a:tc>
                <a:tc>
                  <a:txBody>
                    <a:bodyPr/>
                    <a:lstStyle/>
                    <a:p>
                      <a:pPr algn="ctr">
                        <a:lnSpc>
                          <a:spcPct val="100000"/>
                        </a:lnSpc>
                        <a:spcBef>
                          <a:spcPts val="459"/>
                        </a:spcBef>
                      </a:pPr>
                      <a:r>
                        <a:rPr sz="1400" spc="-5">
                          <a:latin typeface="Trebuchet MS" panose="020B0603020202020204" pitchFamily="34" charset="0"/>
                          <a:cs typeface="Calibri"/>
                        </a:rPr>
                        <a:t>Plan </a:t>
                      </a:r>
                      <a:r>
                        <a:rPr sz="1400" spc="-15">
                          <a:latin typeface="Trebuchet MS" panose="020B0603020202020204" pitchFamily="34" charset="0"/>
                          <a:cs typeface="Calibri"/>
                        </a:rPr>
                        <a:t>pays</a:t>
                      </a:r>
                      <a:r>
                        <a:rPr sz="1400" spc="10">
                          <a:latin typeface="Trebuchet MS" panose="020B0603020202020204" pitchFamily="34" charset="0"/>
                          <a:cs typeface="Calibri"/>
                        </a:rPr>
                        <a:t> </a:t>
                      </a:r>
                      <a:r>
                        <a:rPr sz="1400" spc="-5">
                          <a:latin typeface="Trebuchet MS" panose="020B0603020202020204" pitchFamily="34" charset="0"/>
                          <a:cs typeface="Calibri"/>
                        </a:rPr>
                        <a:t>100%</a:t>
                      </a:r>
                      <a:endParaRPr sz="1400">
                        <a:latin typeface="Trebuchet MS" panose="020B0603020202020204" pitchFamily="34" charset="0"/>
                        <a:cs typeface="Calibri"/>
                      </a:endParaRPr>
                    </a:p>
                  </a:txBody>
                  <a:tcPr marL="0" marR="0" marT="58419" marB="0">
                    <a:lnT w="6350">
                      <a:solidFill>
                        <a:srgbClr val="C68A2A"/>
                      </a:solidFill>
                      <a:prstDash val="solid"/>
                    </a:lnT>
                    <a:lnB w="6350">
                      <a:solidFill>
                        <a:srgbClr val="C68A2A"/>
                      </a:solidFill>
                      <a:prstDash val="solid"/>
                    </a:lnB>
                    <a:solidFill>
                      <a:srgbClr val="F3F3F3"/>
                    </a:solidFill>
                  </a:tcPr>
                </a:tc>
                <a:extLst>
                  <a:ext uri="{0D108BD9-81ED-4DB2-BD59-A6C34878D82A}">
                    <a16:rowId xmlns:a16="http://schemas.microsoft.com/office/drawing/2014/main" val="10004"/>
                  </a:ext>
                </a:extLst>
              </a:tr>
              <a:tr h="328802">
                <a:tc>
                  <a:txBody>
                    <a:bodyPr/>
                    <a:lstStyle/>
                    <a:p>
                      <a:pPr marL="73025">
                        <a:lnSpc>
                          <a:spcPct val="100000"/>
                        </a:lnSpc>
                        <a:spcBef>
                          <a:spcPts val="459"/>
                        </a:spcBef>
                      </a:pPr>
                      <a:r>
                        <a:rPr sz="1400" b="1">
                          <a:latin typeface="Trebuchet MS" panose="020B0603020202020204" pitchFamily="34" charset="0"/>
                          <a:cs typeface="Calibri"/>
                        </a:rPr>
                        <a:t>Basic</a:t>
                      </a:r>
                      <a:r>
                        <a:rPr sz="1400" b="1" spc="-20">
                          <a:latin typeface="Trebuchet MS" panose="020B0603020202020204" pitchFamily="34" charset="0"/>
                          <a:cs typeface="Calibri"/>
                        </a:rPr>
                        <a:t> </a:t>
                      </a:r>
                      <a:r>
                        <a:rPr sz="1400" b="1">
                          <a:latin typeface="Trebuchet MS" panose="020B0603020202020204" pitchFamily="34" charset="0"/>
                          <a:cs typeface="Calibri"/>
                        </a:rPr>
                        <a:t>Services</a:t>
                      </a:r>
                      <a:endParaRPr sz="1400">
                        <a:latin typeface="Trebuchet MS" panose="020B0603020202020204" pitchFamily="34" charset="0"/>
                        <a:cs typeface="Calibri"/>
                      </a:endParaRPr>
                    </a:p>
                  </a:txBody>
                  <a:tcPr marL="0" marR="0" marT="58419" marB="0">
                    <a:lnT w="6350">
                      <a:solidFill>
                        <a:srgbClr val="C68A2A"/>
                      </a:solidFill>
                      <a:prstDash val="solid"/>
                    </a:lnT>
                    <a:lnB w="6350">
                      <a:solidFill>
                        <a:srgbClr val="C68A2A"/>
                      </a:solidFill>
                      <a:prstDash val="solid"/>
                    </a:lnB>
                    <a:solidFill>
                      <a:srgbClr val="F3F3F3"/>
                    </a:solidFill>
                  </a:tcPr>
                </a:tc>
                <a:tc>
                  <a:txBody>
                    <a:bodyPr/>
                    <a:lstStyle/>
                    <a:p>
                      <a:pPr marL="635" algn="ctr">
                        <a:lnSpc>
                          <a:spcPct val="100000"/>
                        </a:lnSpc>
                        <a:spcBef>
                          <a:spcPts val="459"/>
                        </a:spcBef>
                      </a:pPr>
                      <a:r>
                        <a:rPr sz="1400" spc="-10">
                          <a:latin typeface="Trebuchet MS" panose="020B0603020202020204" pitchFamily="34" charset="0"/>
                          <a:cs typeface="Calibri"/>
                        </a:rPr>
                        <a:t>Copays </a:t>
                      </a:r>
                      <a:r>
                        <a:rPr sz="1400" spc="-5">
                          <a:latin typeface="Trebuchet MS" panose="020B0603020202020204" pitchFamily="34" charset="0"/>
                          <a:cs typeface="Calibri"/>
                        </a:rPr>
                        <a:t>apply; Please </a:t>
                      </a:r>
                      <a:r>
                        <a:rPr sz="1400">
                          <a:latin typeface="Trebuchet MS" panose="020B0603020202020204" pitchFamily="34" charset="0"/>
                          <a:cs typeface="Calibri"/>
                        </a:rPr>
                        <a:t>see </a:t>
                      </a:r>
                      <a:r>
                        <a:rPr sz="1400" spc="-10">
                          <a:latin typeface="Trebuchet MS" panose="020B0603020202020204" pitchFamily="34" charset="0"/>
                          <a:cs typeface="Calibri"/>
                        </a:rPr>
                        <a:t>charge</a:t>
                      </a:r>
                      <a:r>
                        <a:rPr sz="1400" spc="30">
                          <a:latin typeface="Trebuchet MS" panose="020B0603020202020204" pitchFamily="34" charset="0"/>
                          <a:cs typeface="Calibri"/>
                        </a:rPr>
                        <a:t> </a:t>
                      </a:r>
                      <a:r>
                        <a:rPr sz="1400" spc="-5">
                          <a:latin typeface="Trebuchet MS" panose="020B0603020202020204" pitchFamily="34" charset="0"/>
                          <a:cs typeface="Calibri"/>
                        </a:rPr>
                        <a:t>schedule</a:t>
                      </a:r>
                      <a:endParaRPr sz="1400">
                        <a:latin typeface="Trebuchet MS" panose="020B0603020202020204" pitchFamily="34" charset="0"/>
                        <a:cs typeface="Calibri"/>
                      </a:endParaRPr>
                    </a:p>
                  </a:txBody>
                  <a:tcPr marL="0" marR="0" marT="58419" marB="0">
                    <a:lnT w="6350">
                      <a:solidFill>
                        <a:srgbClr val="C68A2A"/>
                      </a:solidFill>
                      <a:prstDash val="solid"/>
                    </a:lnT>
                    <a:lnB w="6350">
                      <a:solidFill>
                        <a:srgbClr val="C68A2A"/>
                      </a:solidFill>
                      <a:prstDash val="solid"/>
                    </a:lnB>
                  </a:tcPr>
                </a:tc>
                <a:tc>
                  <a:txBody>
                    <a:bodyPr/>
                    <a:lstStyle/>
                    <a:p>
                      <a:pPr algn="ctr">
                        <a:lnSpc>
                          <a:spcPct val="100000"/>
                        </a:lnSpc>
                        <a:spcBef>
                          <a:spcPts val="459"/>
                        </a:spcBef>
                      </a:pPr>
                      <a:r>
                        <a:rPr sz="1400" spc="-5">
                          <a:latin typeface="Trebuchet MS" panose="020B0603020202020204" pitchFamily="34" charset="0"/>
                          <a:cs typeface="Calibri"/>
                        </a:rPr>
                        <a:t>Plan </a:t>
                      </a:r>
                      <a:r>
                        <a:rPr sz="1400" spc="-15">
                          <a:latin typeface="Trebuchet MS" panose="020B0603020202020204" pitchFamily="34" charset="0"/>
                          <a:cs typeface="Calibri"/>
                        </a:rPr>
                        <a:t>pays </a:t>
                      </a:r>
                      <a:r>
                        <a:rPr sz="1400" spc="-5">
                          <a:latin typeface="Trebuchet MS" panose="020B0603020202020204" pitchFamily="34" charset="0"/>
                          <a:cs typeface="Calibri"/>
                        </a:rPr>
                        <a:t>100% </a:t>
                      </a:r>
                      <a:r>
                        <a:rPr sz="1400" spc="-10">
                          <a:latin typeface="Trebuchet MS" panose="020B0603020202020204" pitchFamily="34" charset="0"/>
                          <a:cs typeface="Calibri"/>
                        </a:rPr>
                        <a:t>after</a:t>
                      </a:r>
                      <a:r>
                        <a:rPr sz="1400" spc="30">
                          <a:latin typeface="Trebuchet MS" panose="020B0603020202020204" pitchFamily="34" charset="0"/>
                          <a:cs typeface="Calibri"/>
                        </a:rPr>
                        <a:t> </a:t>
                      </a:r>
                      <a:r>
                        <a:rPr sz="1400" spc="-5">
                          <a:latin typeface="Trebuchet MS" panose="020B0603020202020204" pitchFamily="34" charset="0"/>
                          <a:cs typeface="Calibri"/>
                        </a:rPr>
                        <a:t>deductible</a:t>
                      </a:r>
                      <a:endParaRPr sz="1400">
                        <a:latin typeface="Trebuchet MS" panose="020B0603020202020204" pitchFamily="34" charset="0"/>
                        <a:cs typeface="Calibri"/>
                      </a:endParaRPr>
                    </a:p>
                  </a:txBody>
                  <a:tcPr marL="0" marR="0" marT="58419" marB="0">
                    <a:lnT w="6350">
                      <a:solidFill>
                        <a:srgbClr val="C68A2A"/>
                      </a:solidFill>
                      <a:prstDash val="solid"/>
                    </a:lnT>
                    <a:lnB w="6350">
                      <a:solidFill>
                        <a:srgbClr val="C68A2A"/>
                      </a:solidFill>
                      <a:prstDash val="solid"/>
                    </a:lnB>
                    <a:solidFill>
                      <a:srgbClr val="F3F3F3"/>
                    </a:solidFill>
                  </a:tcPr>
                </a:tc>
                <a:extLst>
                  <a:ext uri="{0D108BD9-81ED-4DB2-BD59-A6C34878D82A}">
                    <a16:rowId xmlns:a16="http://schemas.microsoft.com/office/drawing/2014/main" val="10005"/>
                  </a:ext>
                </a:extLst>
              </a:tr>
              <a:tr h="328803">
                <a:tc>
                  <a:txBody>
                    <a:bodyPr/>
                    <a:lstStyle/>
                    <a:p>
                      <a:pPr marL="73025">
                        <a:lnSpc>
                          <a:spcPct val="100000"/>
                        </a:lnSpc>
                        <a:spcBef>
                          <a:spcPts val="459"/>
                        </a:spcBef>
                      </a:pPr>
                      <a:r>
                        <a:rPr sz="1400" b="1" spc="-5">
                          <a:latin typeface="Trebuchet MS" panose="020B0603020202020204" pitchFamily="34" charset="0"/>
                          <a:cs typeface="Calibri"/>
                        </a:rPr>
                        <a:t>Crowns</a:t>
                      </a:r>
                      <a:endParaRPr sz="1400">
                        <a:latin typeface="Trebuchet MS" panose="020B0603020202020204" pitchFamily="34" charset="0"/>
                        <a:cs typeface="Calibri"/>
                      </a:endParaRPr>
                    </a:p>
                  </a:txBody>
                  <a:tcPr marL="0" marR="0" marT="58419" marB="0">
                    <a:lnT w="6350">
                      <a:solidFill>
                        <a:srgbClr val="C68A2A"/>
                      </a:solidFill>
                      <a:prstDash val="solid"/>
                    </a:lnT>
                    <a:lnB w="6350">
                      <a:solidFill>
                        <a:srgbClr val="C68A2A"/>
                      </a:solidFill>
                      <a:prstDash val="solid"/>
                    </a:lnB>
                    <a:solidFill>
                      <a:srgbClr val="F3F3F3"/>
                    </a:solidFill>
                  </a:tcPr>
                </a:tc>
                <a:tc>
                  <a:txBody>
                    <a:bodyPr/>
                    <a:lstStyle/>
                    <a:p>
                      <a:pPr marL="635" algn="ctr">
                        <a:lnSpc>
                          <a:spcPct val="100000"/>
                        </a:lnSpc>
                        <a:spcBef>
                          <a:spcPts val="459"/>
                        </a:spcBef>
                      </a:pPr>
                      <a:r>
                        <a:rPr sz="1400" spc="-10">
                          <a:latin typeface="Trebuchet MS" panose="020B0603020202020204" pitchFamily="34" charset="0"/>
                          <a:cs typeface="Calibri"/>
                        </a:rPr>
                        <a:t>Copays </a:t>
                      </a:r>
                      <a:r>
                        <a:rPr sz="1400" spc="-5">
                          <a:latin typeface="Trebuchet MS" panose="020B0603020202020204" pitchFamily="34" charset="0"/>
                          <a:cs typeface="Calibri"/>
                        </a:rPr>
                        <a:t>apply; Please </a:t>
                      </a:r>
                      <a:r>
                        <a:rPr sz="1400">
                          <a:latin typeface="Trebuchet MS" panose="020B0603020202020204" pitchFamily="34" charset="0"/>
                          <a:cs typeface="Calibri"/>
                        </a:rPr>
                        <a:t>see </a:t>
                      </a:r>
                      <a:r>
                        <a:rPr sz="1400" spc="-10">
                          <a:latin typeface="Trebuchet MS" panose="020B0603020202020204" pitchFamily="34" charset="0"/>
                          <a:cs typeface="Calibri"/>
                        </a:rPr>
                        <a:t>charge</a:t>
                      </a:r>
                      <a:r>
                        <a:rPr sz="1400" spc="30">
                          <a:latin typeface="Trebuchet MS" panose="020B0603020202020204" pitchFamily="34" charset="0"/>
                          <a:cs typeface="Calibri"/>
                        </a:rPr>
                        <a:t> </a:t>
                      </a:r>
                      <a:r>
                        <a:rPr sz="1400" spc="-5">
                          <a:latin typeface="Trebuchet MS" panose="020B0603020202020204" pitchFamily="34" charset="0"/>
                          <a:cs typeface="Calibri"/>
                        </a:rPr>
                        <a:t>schedule</a:t>
                      </a:r>
                      <a:endParaRPr sz="1400">
                        <a:latin typeface="Trebuchet MS" panose="020B0603020202020204" pitchFamily="34" charset="0"/>
                        <a:cs typeface="Calibri"/>
                      </a:endParaRPr>
                    </a:p>
                  </a:txBody>
                  <a:tcPr marL="0" marR="0" marT="58419" marB="0">
                    <a:lnT w="6350">
                      <a:solidFill>
                        <a:srgbClr val="C68A2A"/>
                      </a:solidFill>
                      <a:prstDash val="solid"/>
                    </a:lnT>
                    <a:lnB w="6350">
                      <a:solidFill>
                        <a:srgbClr val="C68A2A"/>
                      </a:solidFill>
                      <a:prstDash val="solid"/>
                    </a:lnB>
                  </a:tcPr>
                </a:tc>
                <a:tc>
                  <a:txBody>
                    <a:bodyPr/>
                    <a:lstStyle/>
                    <a:p>
                      <a:pPr algn="ctr">
                        <a:lnSpc>
                          <a:spcPct val="100000"/>
                        </a:lnSpc>
                        <a:spcBef>
                          <a:spcPts val="459"/>
                        </a:spcBef>
                      </a:pPr>
                      <a:r>
                        <a:rPr sz="1400" spc="-5">
                          <a:latin typeface="Trebuchet MS" panose="020B0603020202020204" pitchFamily="34" charset="0"/>
                          <a:cs typeface="Calibri"/>
                        </a:rPr>
                        <a:t>Plan </a:t>
                      </a:r>
                      <a:r>
                        <a:rPr sz="1400" spc="-15">
                          <a:latin typeface="Trebuchet MS" panose="020B0603020202020204" pitchFamily="34" charset="0"/>
                          <a:cs typeface="Calibri"/>
                        </a:rPr>
                        <a:t>pays </a:t>
                      </a:r>
                      <a:r>
                        <a:rPr sz="1400" spc="-5">
                          <a:latin typeface="Trebuchet MS" panose="020B0603020202020204" pitchFamily="34" charset="0"/>
                          <a:cs typeface="Calibri"/>
                        </a:rPr>
                        <a:t>50% </a:t>
                      </a:r>
                      <a:r>
                        <a:rPr sz="1400" spc="-10">
                          <a:latin typeface="Trebuchet MS" panose="020B0603020202020204" pitchFamily="34" charset="0"/>
                          <a:cs typeface="Calibri"/>
                        </a:rPr>
                        <a:t>after</a:t>
                      </a:r>
                      <a:r>
                        <a:rPr sz="1400" spc="15">
                          <a:latin typeface="Trebuchet MS" panose="020B0603020202020204" pitchFamily="34" charset="0"/>
                          <a:cs typeface="Calibri"/>
                        </a:rPr>
                        <a:t> </a:t>
                      </a:r>
                      <a:r>
                        <a:rPr sz="1400" spc="-5">
                          <a:latin typeface="Trebuchet MS" panose="020B0603020202020204" pitchFamily="34" charset="0"/>
                          <a:cs typeface="Calibri"/>
                        </a:rPr>
                        <a:t>deductible</a:t>
                      </a:r>
                      <a:endParaRPr sz="1400">
                        <a:latin typeface="Trebuchet MS" panose="020B0603020202020204" pitchFamily="34" charset="0"/>
                        <a:cs typeface="Calibri"/>
                      </a:endParaRPr>
                    </a:p>
                  </a:txBody>
                  <a:tcPr marL="0" marR="0" marT="58419" marB="0">
                    <a:lnT w="6350">
                      <a:solidFill>
                        <a:srgbClr val="C68A2A"/>
                      </a:solidFill>
                      <a:prstDash val="solid"/>
                    </a:lnT>
                    <a:lnB w="6350">
                      <a:solidFill>
                        <a:srgbClr val="C68A2A"/>
                      </a:solidFill>
                      <a:prstDash val="solid"/>
                    </a:lnB>
                    <a:solidFill>
                      <a:srgbClr val="F3F3F3"/>
                    </a:solidFill>
                  </a:tcPr>
                </a:tc>
                <a:extLst>
                  <a:ext uri="{0D108BD9-81ED-4DB2-BD59-A6C34878D82A}">
                    <a16:rowId xmlns:a16="http://schemas.microsoft.com/office/drawing/2014/main" val="10006"/>
                  </a:ext>
                </a:extLst>
              </a:tr>
              <a:tr h="354583">
                <a:tc>
                  <a:txBody>
                    <a:bodyPr/>
                    <a:lstStyle/>
                    <a:p>
                      <a:pPr marL="73025">
                        <a:lnSpc>
                          <a:spcPct val="100000"/>
                        </a:lnSpc>
                        <a:spcBef>
                          <a:spcPts val="560"/>
                        </a:spcBef>
                      </a:pPr>
                      <a:r>
                        <a:rPr sz="1400" b="1" spc="-5">
                          <a:latin typeface="Trebuchet MS" panose="020B0603020202020204" pitchFamily="34" charset="0"/>
                          <a:cs typeface="Calibri"/>
                        </a:rPr>
                        <a:t>Prosthodontics</a:t>
                      </a:r>
                      <a:endParaRPr sz="1400">
                        <a:latin typeface="Trebuchet MS" panose="020B0603020202020204" pitchFamily="34" charset="0"/>
                        <a:cs typeface="Calibri"/>
                      </a:endParaRPr>
                    </a:p>
                  </a:txBody>
                  <a:tcPr marL="0" marR="0" marT="71120" marB="0">
                    <a:lnT w="6350">
                      <a:solidFill>
                        <a:srgbClr val="C68A2A"/>
                      </a:solidFill>
                      <a:prstDash val="solid"/>
                    </a:lnT>
                    <a:lnB w="6350">
                      <a:solidFill>
                        <a:srgbClr val="C68A2A"/>
                      </a:solidFill>
                      <a:prstDash val="solid"/>
                    </a:lnB>
                    <a:solidFill>
                      <a:srgbClr val="F3F3F3"/>
                    </a:solidFill>
                  </a:tcPr>
                </a:tc>
                <a:tc>
                  <a:txBody>
                    <a:bodyPr/>
                    <a:lstStyle/>
                    <a:p>
                      <a:pPr marL="635" algn="ctr">
                        <a:lnSpc>
                          <a:spcPct val="100000"/>
                        </a:lnSpc>
                        <a:spcBef>
                          <a:spcPts val="560"/>
                        </a:spcBef>
                      </a:pPr>
                      <a:r>
                        <a:rPr sz="1400" spc="-10">
                          <a:latin typeface="Trebuchet MS" panose="020B0603020202020204" pitchFamily="34" charset="0"/>
                          <a:cs typeface="Calibri"/>
                        </a:rPr>
                        <a:t>Copays </a:t>
                      </a:r>
                      <a:r>
                        <a:rPr sz="1400" spc="-5">
                          <a:latin typeface="Trebuchet MS" panose="020B0603020202020204" pitchFamily="34" charset="0"/>
                          <a:cs typeface="Calibri"/>
                        </a:rPr>
                        <a:t>apply; Please </a:t>
                      </a:r>
                      <a:r>
                        <a:rPr sz="1400">
                          <a:latin typeface="Trebuchet MS" panose="020B0603020202020204" pitchFamily="34" charset="0"/>
                          <a:cs typeface="Calibri"/>
                        </a:rPr>
                        <a:t>see </a:t>
                      </a:r>
                      <a:r>
                        <a:rPr sz="1400" spc="-10">
                          <a:latin typeface="Trebuchet MS" panose="020B0603020202020204" pitchFamily="34" charset="0"/>
                          <a:cs typeface="Calibri"/>
                        </a:rPr>
                        <a:t>charge</a:t>
                      </a:r>
                      <a:r>
                        <a:rPr sz="1400" spc="30">
                          <a:latin typeface="Trebuchet MS" panose="020B0603020202020204" pitchFamily="34" charset="0"/>
                          <a:cs typeface="Calibri"/>
                        </a:rPr>
                        <a:t> </a:t>
                      </a:r>
                      <a:r>
                        <a:rPr sz="1400" spc="-5">
                          <a:latin typeface="Trebuchet MS" panose="020B0603020202020204" pitchFamily="34" charset="0"/>
                          <a:cs typeface="Calibri"/>
                        </a:rPr>
                        <a:t>schedule</a:t>
                      </a:r>
                      <a:endParaRPr sz="1400">
                        <a:latin typeface="Trebuchet MS" panose="020B0603020202020204" pitchFamily="34" charset="0"/>
                        <a:cs typeface="Calibri"/>
                      </a:endParaRPr>
                    </a:p>
                  </a:txBody>
                  <a:tcPr marL="0" marR="0" marT="71120" marB="0">
                    <a:lnT w="6350">
                      <a:solidFill>
                        <a:srgbClr val="C68A2A"/>
                      </a:solidFill>
                      <a:prstDash val="solid"/>
                    </a:lnT>
                    <a:lnB w="6350">
                      <a:solidFill>
                        <a:srgbClr val="C68A2A"/>
                      </a:solidFill>
                      <a:prstDash val="solid"/>
                    </a:lnB>
                  </a:tcPr>
                </a:tc>
                <a:tc>
                  <a:txBody>
                    <a:bodyPr/>
                    <a:lstStyle/>
                    <a:p>
                      <a:pPr algn="ctr">
                        <a:lnSpc>
                          <a:spcPct val="100000"/>
                        </a:lnSpc>
                        <a:spcBef>
                          <a:spcPts val="560"/>
                        </a:spcBef>
                      </a:pPr>
                      <a:r>
                        <a:rPr sz="1400" spc="-5">
                          <a:latin typeface="Trebuchet MS" panose="020B0603020202020204" pitchFamily="34" charset="0"/>
                          <a:cs typeface="Calibri"/>
                        </a:rPr>
                        <a:t>Plan </a:t>
                      </a:r>
                      <a:r>
                        <a:rPr sz="1400" spc="-15">
                          <a:latin typeface="Trebuchet MS" panose="020B0603020202020204" pitchFamily="34" charset="0"/>
                          <a:cs typeface="Calibri"/>
                        </a:rPr>
                        <a:t>pays </a:t>
                      </a:r>
                      <a:r>
                        <a:rPr sz="1400" spc="-5">
                          <a:latin typeface="Trebuchet MS" panose="020B0603020202020204" pitchFamily="34" charset="0"/>
                          <a:cs typeface="Calibri"/>
                        </a:rPr>
                        <a:t>50% </a:t>
                      </a:r>
                      <a:r>
                        <a:rPr sz="1400" spc="-10">
                          <a:latin typeface="Trebuchet MS" panose="020B0603020202020204" pitchFamily="34" charset="0"/>
                          <a:cs typeface="Calibri"/>
                        </a:rPr>
                        <a:t>after</a:t>
                      </a:r>
                      <a:r>
                        <a:rPr sz="1400" spc="15">
                          <a:latin typeface="Trebuchet MS" panose="020B0603020202020204" pitchFamily="34" charset="0"/>
                          <a:cs typeface="Calibri"/>
                        </a:rPr>
                        <a:t> </a:t>
                      </a:r>
                      <a:r>
                        <a:rPr sz="1400" spc="-5">
                          <a:latin typeface="Trebuchet MS" panose="020B0603020202020204" pitchFamily="34" charset="0"/>
                          <a:cs typeface="Calibri"/>
                        </a:rPr>
                        <a:t>deductible</a:t>
                      </a:r>
                      <a:endParaRPr sz="1400">
                        <a:latin typeface="Trebuchet MS" panose="020B0603020202020204" pitchFamily="34" charset="0"/>
                        <a:cs typeface="Calibri"/>
                      </a:endParaRPr>
                    </a:p>
                  </a:txBody>
                  <a:tcPr marL="0" marR="0" marT="71120" marB="0">
                    <a:lnT w="6350">
                      <a:solidFill>
                        <a:srgbClr val="C68A2A"/>
                      </a:solidFill>
                      <a:prstDash val="solid"/>
                    </a:lnT>
                    <a:lnB w="6350">
                      <a:solidFill>
                        <a:srgbClr val="C68A2A"/>
                      </a:solidFill>
                      <a:prstDash val="solid"/>
                    </a:lnB>
                    <a:solidFill>
                      <a:srgbClr val="F3F3F3"/>
                    </a:solidFill>
                  </a:tcPr>
                </a:tc>
                <a:extLst>
                  <a:ext uri="{0D108BD9-81ED-4DB2-BD59-A6C34878D82A}">
                    <a16:rowId xmlns:a16="http://schemas.microsoft.com/office/drawing/2014/main" val="10007"/>
                  </a:ext>
                </a:extLst>
              </a:tr>
              <a:tr h="328803">
                <a:tc>
                  <a:txBody>
                    <a:bodyPr/>
                    <a:lstStyle/>
                    <a:p>
                      <a:pPr marL="73025">
                        <a:lnSpc>
                          <a:spcPct val="100000"/>
                        </a:lnSpc>
                        <a:spcBef>
                          <a:spcPts val="459"/>
                        </a:spcBef>
                      </a:pPr>
                      <a:r>
                        <a:rPr sz="1400" b="1" spc="-5">
                          <a:latin typeface="Trebuchet MS" panose="020B0603020202020204" pitchFamily="34" charset="0"/>
                          <a:cs typeface="Calibri"/>
                        </a:rPr>
                        <a:t>Lifetime </a:t>
                      </a:r>
                      <a:r>
                        <a:rPr sz="1400" b="1">
                          <a:latin typeface="Trebuchet MS" panose="020B0603020202020204" pitchFamily="34" charset="0"/>
                          <a:cs typeface="Calibri"/>
                        </a:rPr>
                        <a:t>Orthodontia</a:t>
                      </a:r>
                      <a:r>
                        <a:rPr sz="1400" b="1" spc="-80">
                          <a:latin typeface="Trebuchet MS" panose="020B0603020202020204" pitchFamily="34" charset="0"/>
                          <a:cs typeface="Calibri"/>
                        </a:rPr>
                        <a:t> </a:t>
                      </a:r>
                      <a:r>
                        <a:rPr sz="1400" b="1" spc="-5">
                          <a:latin typeface="Trebuchet MS" panose="020B0603020202020204" pitchFamily="34" charset="0"/>
                          <a:cs typeface="Calibri"/>
                        </a:rPr>
                        <a:t>Maximum</a:t>
                      </a:r>
                      <a:endParaRPr sz="1400">
                        <a:latin typeface="Trebuchet MS" panose="020B0603020202020204" pitchFamily="34" charset="0"/>
                        <a:cs typeface="Calibri"/>
                      </a:endParaRPr>
                    </a:p>
                  </a:txBody>
                  <a:tcPr marL="0" marR="0" marT="58419" marB="0">
                    <a:lnT w="6350">
                      <a:solidFill>
                        <a:srgbClr val="C68A2A"/>
                      </a:solidFill>
                      <a:prstDash val="solid"/>
                    </a:lnT>
                    <a:lnB w="6350">
                      <a:solidFill>
                        <a:srgbClr val="C68A2A"/>
                      </a:solidFill>
                      <a:prstDash val="solid"/>
                    </a:lnB>
                    <a:solidFill>
                      <a:srgbClr val="F3F3F3"/>
                    </a:solidFill>
                  </a:tcPr>
                </a:tc>
                <a:tc>
                  <a:txBody>
                    <a:bodyPr/>
                    <a:lstStyle/>
                    <a:p>
                      <a:pPr algn="ctr">
                        <a:lnSpc>
                          <a:spcPct val="100000"/>
                        </a:lnSpc>
                        <a:spcBef>
                          <a:spcPts val="459"/>
                        </a:spcBef>
                      </a:pPr>
                      <a:r>
                        <a:rPr sz="1400" spc="-35">
                          <a:latin typeface="Trebuchet MS" panose="020B0603020202020204" pitchFamily="34" charset="0"/>
                          <a:cs typeface="Calibri"/>
                        </a:rPr>
                        <a:t>N/A</a:t>
                      </a:r>
                      <a:endParaRPr sz="1400">
                        <a:latin typeface="Trebuchet MS" panose="020B0603020202020204" pitchFamily="34" charset="0"/>
                        <a:cs typeface="Calibri"/>
                      </a:endParaRPr>
                    </a:p>
                  </a:txBody>
                  <a:tcPr marL="0" marR="0" marT="58419" marB="0">
                    <a:lnT w="6350">
                      <a:solidFill>
                        <a:srgbClr val="C68A2A"/>
                      </a:solidFill>
                      <a:prstDash val="solid"/>
                    </a:lnT>
                    <a:lnB w="6350">
                      <a:solidFill>
                        <a:srgbClr val="C68A2A"/>
                      </a:solidFill>
                      <a:prstDash val="solid"/>
                    </a:lnB>
                  </a:tcPr>
                </a:tc>
                <a:tc>
                  <a:txBody>
                    <a:bodyPr/>
                    <a:lstStyle/>
                    <a:p>
                      <a:pPr algn="ctr">
                        <a:lnSpc>
                          <a:spcPct val="100000"/>
                        </a:lnSpc>
                        <a:spcBef>
                          <a:spcPts val="459"/>
                        </a:spcBef>
                      </a:pPr>
                      <a:r>
                        <a:rPr sz="1400" spc="-5">
                          <a:latin typeface="Trebuchet MS" panose="020B0603020202020204" pitchFamily="34" charset="0"/>
                          <a:cs typeface="Calibri"/>
                        </a:rPr>
                        <a:t>$1,000</a:t>
                      </a:r>
                      <a:endParaRPr sz="1400">
                        <a:latin typeface="Trebuchet MS" panose="020B0603020202020204" pitchFamily="34" charset="0"/>
                        <a:cs typeface="Calibri"/>
                      </a:endParaRPr>
                    </a:p>
                  </a:txBody>
                  <a:tcPr marL="0" marR="0" marT="58419" marB="0">
                    <a:lnT w="6350">
                      <a:solidFill>
                        <a:srgbClr val="C68A2A"/>
                      </a:solidFill>
                      <a:prstDash val="solid"/>
                    </a:lnT>
                    <a:lnB w="6350">
                      <a:solidFill>
                        <a:srgbClr val="C68A2A"/>
                      </a:solidFill>
                      <a:prstDash val="solid"/>
                    </a:lnB>
                    <a:solidFill>
                      <a:srgbClr val="F3F3F3"/>
                    </a:solidFill>
                  </a:tcPr>
                </a:tc>
                <a:extLst>
                  <a:ext uri="{0D108BD9-81ED-4DB2-BD59-A6C34878D82A}">
                    <a16:rowId xmlns:a16="http://schemas.microsoft.com/office/drawing/2014/main" val="10008"/>
                  </a:ext>
                </a:extLst>
              </a:tr>
            </a:tbl>
          </a:graphicData>
        </a:graphic>
      </p:graphicFrame>
      <p:sp>
        <p:nvSpPr>
          <p:cNvPr id="7" name="object 3">
            <a:extLst>
              <a:ext uri="{FF2B5EF4-FFF2-40B4-BE49-F238E27FC236}">
                <a16:creationId xmlns:a16="http://schemas.microsoft.com/office/drawing/2014/main" id="{77C06A80-BFA9-972A-EF1A-56B34E28CE65}"/>
              </a:ext>
            </a:extLst>
          </p:cNvPr>
          <p:cNvSpPr txBox="1"/>
          <p:nvPr/>
        </p:nvSpPr>
        <p:spPr>
          <a:xfrm>
            <a:off x="670792" y="1108763"/>
            <a:ext cx="8556521" cy="659155"/>
          </a:xfrm>
          <a:prstGeom prst="rect">
            <a:avLst/>
          </a:prstGeom>
        </p:spPr>
        <p:txBody>
          <a:bodyPr vert="horz" wrap="square" lIns="0" tIns="12700" rIns="0" bIns="0" rtlCol="0">
            <a:spAutoFit/>
          </a:bodyPr>
          <a:lstStyle/>
          <a:p>
            <a:pPr marL="299085" marR="5080" indent="-287020">
              <a:lnSpc>
                <a:spcPct val="100000"/>
              </a:lnSpc>
              <a:spcBef>
                <a:spcPts val="600"/>
              </a:spcBef>
              <a:spcAft>
                <a:spcPts val="600"/>
              </a:spcAft>
              <a:buClr>
                <a:srgbClr val="CC9900"/>
              </a:buClr>
              <a:buSzPct val="100000"/>
              <a:buFont typeface="Wingdings"/>
              <a:buChar char=""/>
              <a:tabLst>
                <a:tab pos="299085" algn="l"/>
                <a:tab pos="299720" algn="l"/>
              </a:tabLst>
            </a:pPr>
            <a:r>
              <a:rPr sz="1600" spc="25">
                <a:latin typeface="Trebuchet MS" panose="020B0603020202020204" pitchFamily="34" charset="0"/>
                <a:cs typeface="Trebuchet MS"/>
              </a:rPr>
              <a:t>Springpoint</a:t>
            </a:r>
            <a:r>
              <a:rPr sz="1600" spc="-80">
                <a:latin typeface="Trebuchet MS" panose="020B0603020202020204" pitchFamily="34" charset="0"/>
                <a:cs typeface="Trebuchet MS"/>
              </a:rPr>
              <a:t> </a:t>
            </a:r>
            <a:r>
              <a:rPr sz="1600" spc="-45">
                <a:latin typeface="Trebuchet MS" panose="020B0603020202020204" pitchFamily="34" charset="0"/>
                <a:cs typeface="Trebuchet MS"/>
              </a:rPr>
              <a:t>will</a:t>
            </a:r>
            <a:r>
              <a:rPr sz="1600" spc="-85">
                <a:latin typeface="Trebuchet MS" panose="020B0603020202020204" pitchFamily="34" charset="0"/>
                <a:cs typeface="Trebuchet MS"/>
              </a:rPr>
              <a:t> </a:t>
            </a:r>
            <a:r>
              <a:rPr sz="1600" spc="15">
                <a:latin typeface="Trebuchet MS" panose="020B0603020202020204" pitchFamily="34" charset="0"/>
                <a:cs typeface="Trebuchet MS"/>
              </a:rPr>
              <a:t>continue</a:t>
            </a:r>
            <a:r>
              <a:rPr sz="1600" spc="-75">
                <a:latin typeface="Trebuchet MS" panose="020B0603020202020204" pitchFamily="34" charset="0"/>
                <a:cs typeface="Trebuchet MS"/>
              </a:rPr>
              <a:t> </a:t>
            </a:r>
            <a:r>
              <a:rPr sz="1600" spc="-20">
                <a:latin typeface="Trebuchet MS" panose="020B0603020202020204" pitchFamily="34" charset="0"/>
                <a:cs typeface="Trebuchet MS"/>
              </a:rPr>
              <a:t>to</a:t>
            </a:r>
            <a:r>
              <a:rPr sz="1600" spc="-80">
                <a:latin typeface="Trebuchet MS" panose="020B0603020202020204" pitchFamily="34" charset="0"/>
                <a:cs typeface="Trebuchet MS"/>
              </a:rPr>
              <a:t> </a:t>
            </a:r>
            <a:r>
              <a:rPr sz="1600" spc="-25">
                <a:latin typeface="Trebuchet MS" panose="020B0603020202020204" pitchFamily="34" charset="0"/>
                <a:cs typeface="Trebuchet MS"/>
              </a:rPr>
              <a:t>offer</a:t>
            </a:r>
            <a:r>
              <a:rPr sz="1600" spc="-75">
                <a:latin typeface="Trebuchet MS" panose="020B0603020202020204" pitchFamily="34" charset="0"/>
                <a:cs typeface="Trebuchet MS"/>
              </a:rPr>
              <a:t> </a:t>
            </a:r>
            <a:r>
              <a:rPr sz="1600" spc="-30">
                <a:latin typeface="Trebuchet MS" panose="020B0603020202020204" pitchFamily="34" charset="0"/>
                <a:cs typeface="Trebuchet MS"/>
              </a:rPr>
              <a:t>2</a:t>
            </a:r>
            <a:r>
              <a:rPr sz="1600" spc="-85">
                <a:latin typeface="Trebuchet MS" panose="020B0603020202020204" pitchFamily="34" charset="0"/>
                <a:cs typeface="Trebuchet MS"/>
              </a:rPr>
              <a:t> </a:t>
            </a:r>
            <a:r>
              <a:rPr sz="1600">
                <a:latin typeface="Trebuchet MS" panose="020B0603020202020204" pitchFamily="34" charset="0"/>
                <a:cs typeface="Trebuchet MS"/>
              </a:rPr>
              <a:t>dental</a:t>
            </a:r>
            <a:r>
              <a:rPr sz="1600" spc="-65">
                <a:latin typeface="Trebuchet MS" panose="020B0603020202020204" pitchFamily="34" charset="0"/>
                <a:cs typeface="Trebuchet MS"/>
              </a:rPr>
              <a:t> </a:t>
            </a:r>
            <a:r>
              <a:rPr sz="1600" spc="25">
                <a:latin typeface="Trebuchet MS" panose="020B0603020202020204" pitchFamily="34" charset="0"/>
                <a:cs typeface="Trebuchet MS"/>
              </a:rPr>
              <a:t>plan</a:t>
            </a:r>
            <a:r>
              <a:rPr sz="1600" spc="-90">
                <a:latin typeface="Trebuchet MS" panose="020B0603020202020204" pitchFamily="34" charset="0"/>
                <a:cs typeface="Trebuchet MS"/>
              </a:rPr>
              <a:t> </a:t>
            </a:r>
            <a:r>
              <a:rPr sz="1600" spc="25">
                <a:latin typeface="Trebuchet MS" panose="020B0603020202020204" pitchFamily="34" charset="0"/>
                <a:cs typeface="Trebuchet MS"/>
              </a:rPr>
              <a:t>options</a:t>
            </a:r>
            <a:r>
              <a:rPr sz="1600" spc="-95">
                <a:latin typeface="Trebuchet MS" panose="020B0603020202020204" pitchFamily="34" charset="0"/>
                <a:cs typeface="Trebuchet MS"/>
              </a:rPr>
              <a:t> </a:t>
            </a:r>
            <a:r>
              <a:rPr sz="1600" spc="10">
                <a:latin typeface="Trebuchet MS" panose="020B0603020202020204" pitchFamily="34" charset="0"/>
                <a:cs typeface="Trebuchet MS"/>
              </a:rPr>
              <a:t>administered</a:t>
            </a:r>
            <a:r>
              <a:rPr lang="en-US" sz="1600" spc="10">
                <a:latin typeface="Trebuchet MS" panose="020B0603020202020204" pitchFamily="34" charset="0"/>
                <a:cs typeface="Trebuchet MS"/>
              </a:rPr>
              <a:t> </a:t>
            </a:r>
            <a:r>
              <a:rPr sz="1600" spc="90">
                <a:latin typeface="Trebuchet MS" panose="020B0603020202020204" pitchFamily="34" charset="0"/>
                <a:cs typeface="Trebuchet MS"/>
              </a:rPr>
              <a:t>by</a:t>
            </a:r>
            <a:r>
              <a:rPr sz="1600" spc="-95">
                <a:latin typeface="Trebuchet MS" panose="020B0603020202020204" pitchFamily="34" charset="0"/>
                <a:cs typeface="Trebuchet MS"/>
              </a:rPr>
              <a:t> </a:t>
            </a:r>
            <a:r>
              <a:rPr sz="1600" spc="25">
                <a:latin typeface="Trebuchet MS" panose="020B0603020202020204" pitchFamily="34" charset="0"/>
                <a:cs typeface="Trebuchet MS"/>
              </a:rPr>
              <a:t>Aetna</a:t>
            </a:r>
            <a:r>
              <a:rPr lang="en-US" sz="1600" spc="25">
                <a:latin typeface="Trebuchet MS" panose="020B0603020202020204" pitchFamily="34" charset="0"/>
                <a:cs typeface="Trebuchet MS"/>
              </a:rPr>
              <a:t>.</a:t>
            </a:r>
            <a:r>
              <a:rPr sz="1600" spc="-70">
                <a:latin typeface="Trebuchet MS" panose="020B0603020202020204" pitchFamily="34" charset="0"/>
                <a:cs typeface="Trebuchet MS"/>
              </a:rPr>
              <a:t> </a:t>
            </a:r>
            <a:endParaRPr lang="en-US" sz="1600" spc="-70">
              <a:latin typeface="Trebuchet MS" panose="020B0603020202020204" pitchFamily="34" charset="0"/>
              <a:cs typeface="Trebuchet MS"/>
            </a:endParaRPr>
          </a:p>
          <a:p>
            <a:pPr marL="299085" marR="5080" indent="-287020">
              <a:lnSpc>
                <a:spcPct val="100000"/>
              </a:lnSpc>
              <a:spcBef>
                <a:spcPts val="600"/>
              </a:spcBef>
              <a:spcAft>
                <a:spcPts val="600"/>
              </a:spcAft>
              <a:buClr>
                <a:srgbClr val="CC9900"/>
              </a:buClr>
              <a:buSzPct val="100000"/>
              <a:buFont typeface="Wingdings"/>
              <a:buChar char=""/>
              <a:tabLst>
                <a:tab pos="299085" algn="l"/>
                <a:tab pos="299720" algn="l"/>
              </a:tabLst>
            </a:pPr>
            <a:r>
              <a:rPr lang="en-US" sz="1600" spc="-70">
                <a:latin typeface="Trebuchet MS" panose="020B0603020202020204" pitchFamily="34" charset="0"/>
                <a:cs typeface="Trebuchet MS"/>
              </a:rPr>
              <a:t>There are </a:t>
            </a:r>
            <a:r>
              <a:rPr lang="en-US" sz="1600" b="1" u="sng" spc="-70">
                <a:solidFill>
                  <a:srgbClr val="425223"/>
                </a:solidFill>
                <a:latin typeface="Trebuchet MS" panose="020B0603020202020204" pitchFamily="34" charset="0"/>
                <a:cs typeface="Trebuchet MS"/>
              </a:rPr>
              <a:t>n</a:t>
            </a:r>
            <a:r>
              <a:rPr sz="1600" b="1" u="sng" spc="75">
                <a:solidFill>
                  <a:srgbClr val="425223"/>
                </a:solidFill>
                <a:latin typeface="Trebuchet MS" panose="020B0603020202020204" pitchFamily="34" charset="0"/>
                <a:cs typeface="Trebuchet MS"/>
              </a:rPr>
              <a:t>o</a:t>
            </a:r>
            <a:r>
              <a:rPr sz="1600" b="1" u="sng" spc="-85">
                <a:solidFill>
                  <a:srgbClr val="425223"/>
                </a:solidFill>
                <a:latin typeface="Trebuchet MS" panose="020B0603020202020204" pitchFamily="34" charset="0"/>
                <a:cs typeface="Trebuchet MS"/>
              </a:rPr>
              <a:t> </a:t>
            </a:r>
            <a:r>
              <a:rPr lang="en-US" sz="1600" b="1" u="sng" spc="-85">
                <a:solidFill>
                  <a:srgbClr val="425223"/>
                </a:solidFill>
                <a:latin typeface="Trebuchet MS" panose="020B0603020202020204" pitchFamily="34" charset="0"/>
                <a:cs typeface="Trebuchet MS"/>
              </a:rPr>
              <a:t>changes</a:t>
            </a:r>
            <a:r>
              <a:rPr lang="en-US" sz="1600" b="1" spc="-85">
                <a:solidFill>
                  <a:srgbClr val="425223"/>
                </a:solidFill>
                <a:latin typeface="Trebuchet MS" panose="020B0603020202020204" pitchFamily="34" charset="0"/>
                <a:cs typeface="Trebuchet MS"/>
              </a:rPr>
              <a:t> </a:t>
            </a:r>
            <a:r>
              <a:rPr lang="en-US" sz="1600" spc="-85">
                <a:latin typeface="Trebuchet MS" panose="020B0603020202020204" pitchFamily="34" charset="0"/>
                <a:cs typeface="Trebuchet MS"/>
              </a:rPr>
              <a:t>to</a:t>
            </a:r>
            <a:r>
              <a:rPr lang="en-US" sz="1600" b="1" spc="-85">
                <a:latin typeface="Trebuchet MS" panose="020B0603020202020204" pitchFamily="34" charset="0"/>
                <a:cs typeface="Trebuchet MS"/>
              </a:rPr>
              <a:t> </a:t>
            </a:r>
            <a:r>
              <a:rPr sz="1600" spc="30">
                <a:latin typeface="Trebuchet MS" panose="020B0603020202020204" pitchFamily="34" charset="0"/>
                <a:cs typeface="Trebuchet MS"/>
              </a:rPr>
              <a:t>plan</a:t>
            </a:r>
            <a:r>
              <a:rPr sz="1600" spc="-120">
                <a:latin typeface="Trebuchet MS" panose="020B0603020202020204" pitchFamily="34" charset="0"/>
                <a:cs typeface="Trebuchet MS"/>
              </a:rPr>
              <a:t> </a:t>
            </a:r>
            <a:r>
              <a:rPr sz="1600" spc="70">
                <a:latin typeface="Trebuchet MS" panose="020B0603020202020204" pitchFamily="34" charset="0"/>
                <a:cs typeface="Trebuchet MS"/>
              </a:rPr>
              <a:t>design</a:t>
            </a:r>
            <a:r>
              <a:rPr lang="en-US" sz="1600" spc="70">
                <a:latin typeface="Trebuchet MS" panose="020B0603020202020204" pitchFamily="34" charset="0"/>
                <a:cs typeface="Trebuchet MS"/>
              </a:rPr>
              <a:t> or contributions for the </a:t>
            </a:r>
            <a:r>
              <a:rPr lang="en-US" sz="1600" b="1" spc="70">
                <a:solidFill>
                  <a:srgbClr val="425223"/>
                </a:solidFill>
                <a:latin typeface="Trebuchet MS" panose="020B0603020202020204" pitchFamily="34" charset="0"/>
                <a:cs typeface="Trebuchet MS"/>
              </a:rPr>
              <a:t>2027</a:t>
            </a:r>
            <a:r>
              <a:rPr lang="en-US" sz="1600" spc="70">
                <a:latin typeface="Trebuchet MS" panose="020B0603020202020204" pitchFamily="34" charset="0"/>
                <a:cs typeface="Trebuchet MS"/>
              </a:rPr>
              <a:t> plan year</a:t>
            </a:r>
            <a:r>
              <a:rPr lang="en-US" sz="1600" spc="35">
                <a:latin typeface="Trebuchet MS" panose="020B0603020202020204" pitchFamily="34" charset="0"/>
                <a:cs typeface="Trebuchet MS"/>
              </a:rPr>
              <a:t>.</a:t>
            </a:r>
          </a:p>
        </p:txBody>
      </p:sp>
      <p:pic>
        <p:nvPicPr>
          <p:cNvPr id="10" name="Picture 9" descr="Heads of various toothbrushes">
            <a:extLst>
              <a:ext uri="{FF2B5EF4-FFF2-40B4-BE49-F238E27FC236}">
                <a16:creationId xmlns:a16="http://schemas.microsoft.com/office/drawing/2014/main" id="{10266E27-6F58-BF0F-C0DE-07B2804A17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35438" y="407078"/>
            <a:ext cx="2102487" cy="1403369"/>
          </a:xfrm>
          <a:prstGeom prst="rect">
            <a:avLst/>
          </a:prstGeom>
        </p:spPr>
      </p:pic>
    </p:spTree>
    <p:extLst>
      <p:ext uri="{BB962C8B-B14F-4D97-AF65-F5344CB8AC3E}">
        <p14:creationId xmlns:p14="http://schemas.microsoft.com/office/powerpoint/2010/main" val="774285727"/>
      </p:ext>
    </p:extLst>
  </p:cSld>
  <p:clrMapOvr>
    <a:masterClrMapping/>
  </p:clrMapOvr>
  <mc:AlternateContent xmlns:mc="http://schemas.openxmlformats.org/markup-compatibility/2006">
    <mc:Choice xmlns:p14="http://schemas.microsoft.com/office/powerpoint/2010/main" Requires="p14">
      <p:transition spd="slow" p14:dur="2000" advTm="73503"/>
    </mc:Choice>
    <mc:Fallback>
      <p:transition spd="slow" advTm="73503"/>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25510" y="272082"/>
            <a:ext cx="4779011" cy="566822"/>
          </a:xfrm>
          <a:prstGeom prst="rect">
            <a:avLst/>
          </a:prstGeom>
        </p:spPr>
        <p:txBody>
          <a:bodyPr vert="horz" wrap="square" lIns="0" tIns="12700" rIns="0" bIns="0" rtlCol="0">
            <a:spAutoFit/>
          </a:bodyPr>
          <a:lstStyle/>
          <a:p>
            <a:pPr marL="12700">
              <a:lnSpc>
                <a:spcPct val="100000"/>
              </a:lnSpc>
              <a:spcBef>
                <a:spcPts val="100"/>
              </a:spcBef>
            </a:pPr>
            <a:r>
              <a:rPr b="1" spc="-25">
                <a:latin typeface="Trebuchet MS" panose="020B0603020202020204" pitchFamily="34" charset="0"/>
              </a:rPr>
              <a:t>Vision </a:t>
            </a:r>
            <a:r>
              <a:rPr b="1" spc="-60">
                <a:latin typeface="Trebuchet MS" panose="020B0603020202020204" pitchFamily="34" charset="0"/>
              </a:rPr>
              <a:t>Plan</a:t>
            </a:r>
            <a:r>
              <a:rPr b="1" spc="-35">
                <a:latin typeface="Trebuchet MS" panose="020B0603020202020204" pitchFamily="34" charset="0"/>
              </a:rPr>
              <a:t> </a:t>
            </a:r>
            <a:r>
              <a:rPr b="1" spc="-85">
                <a:latin typeface="Trebuchet MS" panose="020B0603020202020204" pitchFamily="34" charset="0"/>
              </a:rPr>
              <a:t>Summary</a:t>
            </a:r>
          </a:p>
        </p:txBody>
      </p:sp>
      <p:sp>
        <p:nvSpPr>
          <p:cNvPr id="3" name="object 3"/>
          <p:cNvSpPr txBox="1"/>
          <p:nvPr/>
        </p:nvSpPr>
        <p:spPr>
          <a:xfrm>
            <a:off x="725510" y="1003199"/>
            <a:ext cx="7395209" cy="505267"/>
          </a:xfrm>
          <a:prstGeom prst="rect">
            <a:avLst/>
          </a:prstGeom>
        </p:spPr>
        <p:txBody>
          <a:bodyPr vert="horz" wrap="square" lIns="0" tIns="12700" rIns="0" bIns="0" rtlCol="0">
            <a:spAutoFit/>
          </a:bodyPr>
          <a:lstStyle/>
          <a:p>
            <a:pPr marL="298450" marR="5080" indent="-286385">
              <a:lnSpc>
                <a:spcPct val="100000"/>
              </a:lnSpc>
              <a:spcBef>
                <a:spcPts val="100"/>
              </a:spcBef>
              <a:buClr>
                <a:srgbClr val="CC9900"/>
              </a:buClr>
              <a:buSzPct val="100000"/>
              <a:buFont typeface="Wingdings"/>
              <a:buChar char=""/>
              <a:tabLst>
                <a:tab pos="299085" algn="l"/>
                <a:tab pos="299720" algn="l"/>
              </a:tabLst>
            </a:pPr>
            <a:r>
              <a:rPr sz="1600" spc="25">
                <a:latin typeface="Trebuchet MS"/>
                <a:cs typeface="Trebuchet MS"/>
              </a:rPr>
              <a:t>Springpoint </a:t>
            </a:r>
            <a:r>
              <a:rPr sz="1600" spc="-45">
                <a:latin typeface="Trebuchet MS"/>
                <a:cs typeface="Trebuchet MS"/>
              </a:rPr>
              <a:t>will </a:t>
            </a:r>
            <a:r>
              <a:rPr sz="1600" spc="15">
                <a:latin typeface="Trebuchet MS"/>
                <a:cs typeface="Trebuchet MS"/>
              </a:rPr>
              <a:t>continue </a:t>
            </a:r>
            <a:r>
              <a:rPr sz="1600" spc="-20">
                <a:latin typeface="Trebuchet MS"/>
                <a:cs typeface="Trebuchet MS"/>
              </a:rPr>
              <a:t>to </a:t>
            </a:r>
            <a:r>
              <a:rPr sz="1600" spc="-25">
                <a:latin typeface="Trebuchet MS"/>
                <a:cs typeface="Trebuchet MS"/>
              </a:rPr>
              <a:t>offer </a:t>
            </a:r>
            <a:r>
              <a:rPr sz="1600" spc="20">
                <a:latin typeface="Trebuchet MS"/>
                <a:cs typeface="Trebuchet MS"/>
              </a:rPr>
              <a:t>a </a:t>
            </a:r>
            <a:r>
              <a:rPr sz="1600" spc="25">
                <a:latin typeface="Trebuchet MS"/>
                <a:cs typeface="Trebuchet MS"/>
              </a:rPr>
              <a:t>Vision </a:t>
            </a:r>
            <a:r>
              <a:rPr sz="1600" spc="20">
                <a:latin typeface="Trebuchet MS"/>
                <a:cs typeface="Trebuchet MS"/>
              </a:rPr>
              <a:t>plan </a:t>
            </a:r>
            <a:r>
              <a:rPr sz="1600" spc="15">
                <a:latin typeface="Trebuchet MS"/>
                <a:cs typeface="Trebuchet MS"/>
              </a:rPr>
              <a:t>administered </a:t>
            </a:r>
            <a:r>
              <a:rPr sz="1600" spc="90">
                <a:latin typeface="Trebuchet MS"/>
                <a:cs typeface="Trebuchet MS"/>
              </a:rPr>
              <a:t>by  </a:t>
            </a:r>
            <a:r>
              <a:rPr sz="1600" spc="50">
                <a:latin typeface="Trebuchet MS"/>
                <a:cs typeface="Trebuchet MS"/>
              </a:rPr>
              <a:t>Davis</a:t>
            </a:r>
            <a:r>
              <a:rPr sz="1600" spc="-85">
                <a:latin typeface="Trebuchet MS"/>
                <a:cs typeface="Trebuchet MS"/>
              </a:rPr>
              <a:t> </a:t>
            </a:r>
            <a:r>
              <a:rPr sz="1600" spc="25">
                <a:latin typeface="Trebuchet MS"/>
                <a:cs typeface="Trebuchet MS"/>
              </a:rPr>
              <a:t>Vision</a:t>
            </a:r>
            <a:r>
              <a:rPr sz="1600" spc="-75">
                <a:latin typeface="Trebuchet MS"/>
                <a:cs typeface="Trebuchet MS"/>
              </a:rPr>
              <a:t> </a:t>
            </a:r>
            <a:r>
              <a:rPr sz="1600" spc="-25">
                <a:latin typeface="Trebuchet MS"/>
                <a:cs typeface="Trebuchet MS"/>
              </a:rPr>
              <a:t>with</a:t>
            </a:r>
            <a:r>
              <a:rPr sz="1600" spc="-120">
                <a:latin typeface="Trebuchet MS"/>
                <a:cs typeface="Trebuchet MS"/>
              </a:rPr>
              <a:t> </a:t>
            </a:r>
            <a:r>
              <a:rPr sz="1600" b="1" u="sng" spc="75">
                <a:solidFill>
                  <a:srgbClr val="425223"/>
                </a:solidFill>
                <a:latin typeface="Trebuchet MS"/>
                <a:cs typeface="Trebuchet MS"/>
              </a:rPr>
              <a:t>no</a:t>
            </a:r>
            <a:r>
              <a:rPr lang="en-US" sz="1600" b="1" u="sng" spc="75">
                <a:solidFill>
                  <a:srgbClr val="425223"/>
                </a:solidFill>
                <a:latin typeface="Trebuchet MS"/>
                <a:cs typeface="Trebuchet MS"/>
              </a:rPr>
              <a:t> changes</a:t>
            </a:r>
            <a:r>
              <a:rPr lang="en-US" sz="1600" spc="75">
                <a:latin typeface="Trebuchet MS"/>
                <a:cs typeface="Trebuchet MS"/>
              </a:rPr>
              <a:t> to</a:t>
            </a:r>
            <a:r>
              <a:rPr sz="1600" spc="-85">
                <a:latin typeface="Trebuchet MS"/>
                <a:cs typeface="Trebuchet MS"/>
              </a:rPr>
              <a:t> </a:t>
            </a:r>
            <a:r>
              <a:rPr sz="1600" spc="30">
                <a:latin typeface="Trebuchet MS"/>
                <a:cs typeface="Trebuchet MS"/>
              </a:rPr>
              <a:t>plan</a:t>
            </a:r>
            <a:r>
              <a:rPr sz="1600" spc="-120">
                <a:latin typeface="Trebuchet MS"/>
                <a:cs typeface="Trebuchet MS"/>
              </a:rPr>
              <a:t> </a:t>
            </a:r>
            <a:r>
              <a:rPr sz="1600" spc="70">
                <a:latin typeface="Trebuchet MS"/>
                <a:cs typeface="Trebuchet MS"/>
              </a:rPr>
              <a:t>design</a:t>
            </a:r>
            <a:r>
              <a:rPr lang="en-US" sz="1600" spc="70">
                <a:latin typeface="Trebuchet MS"/>
                <a:cs typeface="Trebuchet MS"/>
              </a:rPr>
              <a:t> or contribution</a:t>
            </a:r>
            <a:r>
              <a:rPr lang="en-US" sz="1600" spc="-114">
                <a:latin typeface="Trebuchet MS"/>
                <a:cs typeface="Trebuchet MS"/>
              </a:rPr>
              <a:t>s </a:t>
            </a:r>
            <a:r>
              <a:rPr sz="1600" spc="-20">
                <a:latin typeface="Trebuchet MS"/>
                <a:cs typeface="Trebuchet MS"/>
              </a:rPr>
              <a:t>for</a:t>
            </a:r>
            <a:r>
              <a:rPr sz="1600" spc="-114">
                <a:latin typeface="Trebuchet MS"/>
                <a:cs typeface="Trebuchet MS"/>
              </a:rPr>
              <a:t> </a:t>
            </a:r>
            <a:r>
              <a:rPr sz="1600" b="1" spc="35">
                <a:solidFill>
                  <a:srgbClr val="425223"/>
                </a:solidFill>
                <a:latin typeface="Trebuchet MS"/>
                <a:cs typeface="Trebuchet MS"/>
              </a:rPr>
              <a:t>202</a:t>
            </a:r>
            <a:r>
              <a:rPr lang="en-US" sz="1600" b="1" spc="35">
                <a:solidFill>
                  <a:srgbClr val="425223"/>
                </a:solidFill>
                <a:latin typeface="Trebuchet MS"/>
                <a:cs typeface="Trebuchet MS"/>
              </a:rPr>
              <a:t>7</a:t>
            </a:r>
            <a:r>
              <a:rPr lang="en-US" sz="1600" spc="35">
                <a:latin typeface="Trebuchet MS"/>
                <a:cs typeface="Trebuchet MS"/>
              </a:rPr>
              <a:t>.</a:t>
            </a:r>
            <a:endParaRPr sz="1600">
              <a:latin typeface="Trebuchet MS"/>
              <a:cs typeface="Trebuchet MS"/>
            </a:endParaRPr>
          </a:p>
        </p:txBody>
      </p:sp>
      <p:graphicFrame>
        <p:nvGraphicFramePr>
          <p:cNvPr id="4" name="object 4"/>
          <p:cNvGraphicFramePr>
            <a:graphicFrameLocks noGrp="1"/>
          </p:cNvGraphicFramePr>
          <p:nvPr>
            <p:extLst>
              <p:ext uri="{D42A27DB-BD31-4B8C-83A1-F6EECF244321}">
                <p14:modId xmlns:p14="http://schemas.microsoft.com/office/powerpoint/2010/main" val="2523675058"/>
              </p:ext>
            </p:extLst>
          </p:nvPr>
        </p:nvGraphicFramePr>
        <p:xfrm>
          <a:off x="316306" y="1923397"/>
          <a:ext cx="11559540" cy="4058729"/>
        </p:xfrm>
        <a:graphic>
          <a:graphicData uri="http://schemas.openxmlformats.org/drawingml/2006/table">
            <a:tbl>
              <a:tblPr firstRow="1" bandRow="1">
                <a:tableStyleId>{2D5ABB26-0587-4C30-8999-92F81FD0307C}</a:tableStyleId>
              </a:tblPr>
              <a:tblGrid>
                <a:gridCol w="4718050">
                  <a:extLst>
                    <a:ext uri="{9D8B030D-6E8A-4147-A177-3AD203B41FA5}">
                      <a16:colId xmlns:a16="http://schemas.microsoft.com/office/drawing/2014/main" val="20000"/>
                    </a:ext>
                  </a:extLst>
                </a:gridCol>
                <a:gridCol w="6841490">
                  <a:extLst>
                    <a:ext uri="{9D8B030D-6E8A-4147-A177-3AD203B41FA5}">
                      <a16:colId xmlns:a16="http://schemas.microsoft.com/office/drawing/2014/main" val="20001"/>
                    </a:ext>
                  </a:extLst>
                </a:gridCol>
              </a:tblGrid>
              <a:tr h="259929">
                <a:tc>
                  <a:txBody>
                    <a:bodyPr/>
                    <a:lstStyle/>
                    <a:p>
                      <a:pPr marL="59055">
                        <a:lnSpc>
                          <a:spcPct val="100000"/>
                        </a:lnSpc>
                        <a:spcBef>
                          <a:spcPts val="365"/>
                        </a:spcBef>
                      </a:pPr>
                      <a:r>
                        <a:rPr sz="1100" b="1" spc="65">
                          <a:solidFill>
                            <a:srgbClr val="FFFFFF"/>
                          </a:solidFill>
                          <a:latin typeface="Trebuchet MS" panose="020B0603020202020204" pitchFamily="34" charset="0"/>
                          <a:cs typeface="Trebuchet MS"/>
                        </a:rPr>
                        <a:t>SERVICES</a:t>
                      </a:r>
                      <a:endParaRPr sz="1100">
                        <a:latin typeface="Trebuchet MS" panose="020B0603020202020204" pitchFamily="34" charset="0"/>
                        <a:cs typeface="Trebuchet MS"/>
                      </a:endParaRPr>
                    </a:p>
                  </a:txBody>
                  <a:tcPr marL="0" marR="0" marT="46355" marB="0">
                    <a:lnT w="6350">
                      <a:solidFill>
                        <a:srgbClr val="C68A2A"/>
                      </a:solidFill>
                      <a:prstDash val="solid"/>
                    </a:lnT>
                    <a:lnB w="6350">
                      <a:solidFill>
                        <a:srgbClr val="C68A2A"/>
                      </a:solidFill>
                      <a:prstDash val="solid"/>
                    </a:lnB>
                    <a:solidFill>
                      <a:srgbClr val="425223"/>
                    </a:solidFill>
                  </a:tcPr>
                </a:tc>
                <a:tc>
                  <a:txBody>
                    <a:bodyPr/>
                    <a:lstStyle/>
                    <a:p>
                      <a:pPr marL="43815" algn="ctr">
                        <a:lnSpc>
                          <a:spcPct val="100000"/>
                        </a:lnSpc>
                        <a:spcBef>
                          <a:spcPts val="365"/>
                        </a:spcBef>
                      </a:pPr>
                      <a:r>
                        <a:rPr sz="1100" b="1" spc="70">
                          <a:solidFill>
                            <a:srgbClr val="FFFFFF"/>
                          </a:solidFill>
                          <a:latin typeface="Trebuchet MS" panose="020B0603020202020204" pitchFamily="34" charset="0"/>
                          <a:cs typeface="Trebuchet MS"/>
                        </a:rPr>
                        <a:t>IN-NETWORK</a:t>
                      </a:r>
                      <a:endParaRPr sz="1100">
                        <a:latin typeface="Trebuchet MS" panose="020B0603020202020204" pitchFamily="34" charset="0"/>
                        <a:cs typeface="Trebuchet MS"/>
                      </a:endParaRPr>
                    </a:p>
                  </a:txBody>
                  <a:tcPr marL="0" marR="0" marT="46355" marB="0">
                    <a:lnT w="6350">
                      <a:solidFill>
                        <a:srgbClr val="C68A2A"/>
                      </a:solidFill>
                      <a:prstDash val="solid"/>
                    </a:lnT>
                    <a:lnB w="6350">
                      <a:solidFill>
                        <a:srgbClr val="C68A2A"/>
                      </a:solidFill>
                      <a:prstDash val="solid"/>
                    </a:lnB>
                    <a:solidFill>
                      <a:srgbClr val="425223"/>
                    </a:solidFill>
                  </a:tcPr>
                </a:tc>
                <a:extLst>
                  <a:ext uri="{0D108BD9-81ED-4DB2-BD59-A6C34878D82A}">
                    <a16:rowId xmlns:a16="http://schemas.microsoft.com/office/drawing/2014/main" val="10000"/>
                  </a:ext>
                </a:extLst>
              </a:tr>
              <a:tr h="305173">
                <a:tc>
                  <a:txBody>
                    <a:bodyPr/>
                    <a:lstStyle/>
                    <a:p>
                      <a:pPr marL="59055">
                        <a:lnSpc>
                          <a:spcPct val="100000"/>
                        </a:lnSpc>
                        <a:spcBef>
                          <a:spcPts val="540"/>
                        </a:spcBef>
                      </a:pPr>
                      <a:r>
                        <a:rPr sz="1100" b="1" spc="-5">
                          <a:latin typeface="Trebuchet MS" panose="020B0603020202020204" pitchFamily="34" charset="0"/>
                          <a:cs typeface="Calibri"/>
                        </a:rPr>
                        <a:t>Exam </a:t>
                      </a:r>
                      <a:r>
                        <a:rPr sz="1100">
                          <a:latin typeface="Trebuchet MS" panose="020B0603020202020204" pitchFamily="34" charset="0"/>
                          <a:cs typeface="Calibri"/>
                        </a:rPr>
                        <a:t>(with </a:t>
                      </a:r>
                      <a:r>
                        <a:rPr sz="1100" spc="-5">
                          <a:latin typeface="Trebuchet MS" panose="020B0603020202020204" pitchFamily="34" charset="0"/>
                          <a:cs typeface="Calibri"/>
                        </a:rPr>
                        <a:t>dilation as</a:t>
                      </a:r>
                      <a:r>
                        <a:rPr sz="1100" spc="-70">
                          <a:latin typeface="Trebuchet MS" panose="020B0603020202020204" pitchFamily="34" charset="0"/>
                          <a:cs typeface="Calibri"/>
                        </a:rPr>
                        <a:t> </a:t>
                      </a:r>
                      <a:r>
                        <a:rPr sz="1100">
                          <a:latin typeface="Trebuchet MS" panose="020B0603020202020204" pitchFamily="34" charset="0"/>
                          <a:cs typeface="Calibri"/>
                        </a:rPr>
                        <a:t>necessary)</a:t>
                      </a:r>
                    </a:p>
                  </a:txBody>
                  <a:tcPr marL="0" marR="0" marT="68580" marB="0">
                    <a:lnT w="6350">
                      <a:solidFill>
                        <a:srgbClr val="C68A2A"/>
                      </a:solidFill>
                      <a:prstDash val="solid"/>
                    </a:lnT>
                    <a:lnB w="9525">
                      <a:solidFill>
                        <a:srgbClr val="C68A2A"/>
                      </a:solidFill>
                      <a:prstDash val="solid"/>
                    </a:lnB>
                    <a:solidFill>
                      <a:srgbClr val="F4E8D4"/>
                    </a:solidFill>
                  </a:tcPr>
                </a:tc>
                <a:tc>
                  <a:txBody>
                    <a:bodyPr/>
                    <a:lstStyle/>
                    <a:p>
                      <a:pPr algn="ctr">
                        <a:lnSpc>
                          <a:spcPct val="100000"/>
                        </a:lnSpc>
                        <a:spcBef>
                          <a:spcPts val="540"/>
                        </a:spcBef>
                      </a:pPr>
                      <a:r>
                        <a:rPr sz="1100">
                          <a:latin typeface="Trebuchet MS" panose="020B0603020202020204" pitchFamily="34" charset="0"/>
                          <a:cs typeface="Calibri"/>
                        </a:rPr>
                        <a:t>$10</a:t>
                      </a:r>
                      <a:r>
                        <a:rPr sz="1100" spc="-10">
                          <a:latin typeface="Trebuchet MS" panose="020B0603020202020204" pitchFamily="34" charset="0"/>
                          <a:cs typeface="Calibri"/>
                        </a:rPr>
                        <a:t> </a:t>
                      </a:r>
                      <a:r>
                        <a:rPr sz="1100">
                          <a:latin typeface="Trebuchet MS" panose="020B0603020202020204" pitchFamily="34" charset="0"/>
                          <a:cs typeface="Calibri"/>
                        </a:rPr>
                        <a:t>copay</a:t>
                      </a:r>
                    </a:p>
                  </a:txBody>
                  <a:tcPr marL="0" marR="0" marT="68580" marB="0">
                    <a:lnT w="6350">
                      <a:solidFill>
                        <a:srgbClr val="C68A2A"/>
                      </a:solidFill>
                      <a:prstDash val="solid"/>
                    </a:lnT>
                    <a:lnB w="9525">
                      <a:solidFill>
                        <a:srgbClr val="C68A2A"/>
                      </a:solidFill>
                      <a:prstDash val="solid"/>
                    </a:lnB>
                    <a:solidFill>
                      <a:srgbClr val="F8F7F4"/>
                    </a:solidFill>
                  </a:tcPr>
                </a:tc>
                <a:extLst>
                  <a:ext uri="{0D108BD9-81ED-4DB2-BD59-A6C34878D82A}">
                    <a16:rowId xmlns:a16="http://schemas.microsoft.com/office/drawing/2014/main" val="10001"/>
                  </a:ext>
                </a:extLst>
              </a:tr>
              <a:tr h="1123049">
                <a:tc>
                  <a:txBody>
                    <a:bodyPr/>
                    <a:lstStyle/>
                    <a:p>
                      <a:pPr marL="59055">
                        <a:lnSpc>
                          <a:spcPct val="100000"/>
                        </a:lnSpc>
                        <a:spcBef>
                          <a:spcPts val="540"/>
                        </a:spcBef>
                      </a:pPr>
                      <a:r>
                        <a:rPr sz="1100" b="1" spc="-5">
                          <a:latin typeface="Trebuchet MS" panose="020B0603020202020204" pitchFamily="34" charset="0"/>
                          <a:cs typeface="Calibri"/>
                        </a:rPr>
                        <a:t>Materials</a:t>
                      </a:r>
                      <a:endParaRPr sz="1100">
                        <a:latin typeface="Trebuchet MS" panose="020B0603020202020204" pitchFamily="34" charset="0"/>
                        <a:cs typeface="Calibri"/>
                      </a:endParaRPr>
                    </a:p>
                    <a:p>
                      <a:pPr marL="59055">
                        <a:lnSpc>
                          <a:spcPct val="100000"/>
                        </a:lnSpc>
                        <a:spcBef>
                          <a:spcPts val="254"/>
                        </a:spcBef>
                      </a:pPr>
                      <a:r>
                        <a:rPr sz="1100">
                          <a:latin typeface="Trebuchet MS" panose="020B0603020202020204" pitchFamily="34" charset="0"/>
                          <a:cs typeface="Calibri"/>
                        </a:rPr>
                        <a:t>Davis </a:t>
                      </a:r>
                      <a:r>
                        <a:rPr sz="1100" spc="-5">
                          <a:latin typeface="Trebuchet MS" panose="020B0603020202020204" pitchFamily="34" charset="0"/>
                          <a:cs typeface="Calibri"/>
                        </a:rPr>
                        <a:t>Vision’s </a:t>
                      </a:r>
                      <a:r>
                        <a:rPr sz="1100">
                          <a:latin typeface="Trebuchet MS" panose="020B0603020202020204" pitchFamily="34" charset="0"/>
                          <a:cs typeface="Calibri"/>
                        </a:rPr>
                        <a:t>Frame</a:t>
                      </a:r>
                      <a:r>
                        <a:rPr sz="1100" spc="-80">
                          <a:latin typeface="Trebuchet MS" panose="020B0603020202020204" pitchFamily="34" charset="0"/>
                          <a:cs typeface="Calibri"/>
                        </a:rPr>
                        <a:t> </a:t>
                      </a:r>
                      <a:r>
                        <a:rPr sz="1100" spc="-5">
                          <a:latin typeface="Trebuchet MS" panose="020B0603020202020204" pitchFamily="34" charset="0"/>
                          <a:cs typeface="Calibri"/>
                        </a:rPr>
                        <a:t>Collection</a:t>
                      </a:r>
                      <a:endParaRPr sz="1100">
                        <a:latin typeface="Trebuchet MS" panose="020B0603020202020204" pitchFamily="34" charset="0"/>
                        <a:cs typeface="Calibri"/>
                      </a:endParaRPr>
                    </a:p>
                    <a:p>
                      <a:pPr marL="167005" indent="-108585">
                        <a:lnSpc>
                          <a:spcPct val="100000"/>
                        </a:lnSpc>
                        <a:spcBef>
                          <a:spcPts val="250"/>
                        </a:spcBef>
                        <a:buFont typeface="Symbol"/>
                        <a:buChar char=""/>
                        <a:tabLst>
                          <a:tab pos="167640" algn="l"/>
                        </a:tabLst>
                      </a:pPr>
                      <a:r>
                        <a:rPr sz="1100" spc="-5">
                          <a:latin typeface="Trebuchet MS" panose="020B0603020202020204" pitchFamily="34" charset="0"/>
                          <a:cs typeface="Calibri"/>
                        </a:rPr>
                        <a:t>Fashion </a:t>
                      </a:r>
                      <a:r>
                        <a:rPr sz="1100">
                          <a:latin typeface="Trebuchet MS" panose="020B0603020202020204" pitchFamily="34" charset="0"/>
                          <a:cs typeface="Calibri"/>
                        </a:rPr>
                        <a:t>&amp; </a:t>
                      </a:r>
                      <a:r>
                        <a:rPr sz="1100" spc="-5">
                          <a:latin typeface="Trebuchet MS" panose="020B0603020202020204" pitchFamily="34" charset="0"/>
                          <a:cs typeface="Calibri"/>
                        </a:rPr>
                        <a:t>Designer</a:t>
                      </a:r>
                      <a:r>
                        <a:rPr sz="1100" spc="-75">
                          <a:latin typeface="Trebuchet MS" panose="020B0603020202020204" pitchFamily="34" charset="0"/>
                          <a:cs typeface="Calibri"/>
                        </a:rPr>
                        <a:t> </a:t>
                      </a:r>
                      <a:r>
                        <a:rPr sz="1100">
                          <a:latin typeface="Trebuchet MS" panose="020B0603020202020204" pitchFamily="34" charset="0"/>
                          <a:cs typeface="Calibri"/>
                        </a:rPr>
                        <a:t>Frames</a:t>
                      </a:r>
                    </a:p>
                    <a:p>
                      <a:pPr marL="167005" indent="-108585">
                        <a:lnSpc>
                          <a:spcPct val="100000"/>
                        </a:lnSpc>
                        <a:spcBef>
                          <a:spcPts val="254"/>
                        </a:spcBef>
                        <a:buFont typeface="Symbol"/>
                        <a:buChar char=""/>
                        <a:tabLst>
                          <a:tab pos="167640" algn="l"/>
                        </a:tabLst>
                      </a:pPr>
                      <a:r>
                        <a:rPr sz="1100">
                          <a:latin typeface="Trebuchet MS" panose="020B0603020202020204" pitchFamily="34" charset="0"/>
                          <a:cs typeface="Calibri"/>
                        </a:rPr>
                        <a:t>Premier</a:t>
                      </a:r>
                      <a:r>
                        <a:rPr sz="1100" spc="-30">
                          <a:latin typeface="Trebuchet MS" panose="020B0603020202020204" pitchFamily="34" charset="0"/>
                          <a:cs typeface="Calibri"/>
                        </a:rPr>
                        <a:t> </a:t>
                      </a:r>
                      <a:r>
                        <a:rPr sz="1100">
                          <a:latin typeface="Trebuchet MS" panose="020B0603020202020204" pitchFamily="34" charset="0"/>
                          <a:cs typeface="Calibri"/>
                        </a:rPr>
                        <a:t>Frame</a:t>
                      </a:r>
                    </a:p>
                    <a:p>
                      <a:pPr marL="59055">
                        <a:lnSpc>
                          <a:spcPct val="100000"/>
                        </a:lnSpc>
                        <a:spcBef>
                          <a:spcPts val="250"/>
                        </a:spcBef>
                      </a:pPr>
                      <a:r>
                        <a:rPr sz="1100">
                          <a:latin typeface="Trebuchet MS" panose="020B0603020202020204" pitchFamily="34" charset="0"/>
                          <a:cs typeface="Calibri"/>
                        </a:rPr>
                        <a:t>Other </a:t>
                      </a:r>
                      <a:r>
                        <a:rPr sz="1100" spc="-5">
                          <a:latin typeface="Trebuchet MS" panose="020B0603020202020204" pitchFamily="34" charset="0"/>
                          <a:cs typeface="Calibri"/>
                        </a:rPr>
                        <a:t>frame at Retail </a:t>
                      </a:r>
                      <a:r>
                        <a:rPr sz="1100">
                          <a:latin typeface="Trebuchet MS" panose="020B0603020202020204" pitchFamily="34" charset="0"/>
                          <a:cs typeface="Calibri"/>
                        </a:rPr>
                        <a:t>or Provider’s</a:t>
                      </a:r>
                      <a:r>
                        <a:rPr sz="1100" spc="-100">
                          <a:latin typeface="Trebuchet MS" panose="020B0603020202020204" pitchFamily="34" charset="0"/>
                          <a:cs typeface="Calibri"/>
                        </a:rPr>
                        <a:t> </a:t>
                      </a:r>
                      <a:r>
                        <a:rPr sz="1100" spc="-5">
                          <a:latin typeface="Trebuchet MS" panose="020B0603020202020204" pitchFamily="34" charset="0"/>
                          <a:cs typeface="Calibri"/>
                        </a:rPr>
                        <a:t>Office</a:t>
                      </a:r>
                      <a:endParaRPr sz="1100">
                        <a:latin typeface="Trebuchet MS" panose="020B0603020202020204" pitchFamily="34" charset="0"/>
                        <a:cs typeface="Calibri"/>
                      </a:endParaRPr>
                    </a:p>
                  </a:txBody>
                  <a:tcPr marL="0" marR="0" marT="68580" marB="0">
                    <a:lnT w="9525">
                      <a:solidFill>
                        <a:srgbClr val="C68A2A"/>
                      </a:solidFill>
                      <a:prstDash val="solid"/>
                    </a:lnT>
                    <a:lnB w="9525">
                      <a:solidFill>
                        <a:srgbClr val="C68A2A"/>
                      </a:solidFill>
                      <a:prstDash val="solid"/>
                    </a:lnB>
                    <a:solidFill>
                      <a:srgbClr val="F4E8D4"/>
                    </a:solidFill>
                  </a:tcPr>
                </a:tc>
                <a:tc>
                  <a:txBody>
                    <a:bodyPr/>
                    <a:lstStyle/>
                    <a:p>
                      <a:pPr marR="21590" algn="ctr">
                        <a:lnSpc>
                          <a:spcPct val="100000"/>
                        </a:lnSpc>
                        <a:spcBef>
                          <a:spcPts val="540"/>
                        </a:spcBef>
                      </a:pPr>
                      <a:r>
                        <a:rPr sz="1100">
                          <a:latin typeface="Trebuchet MS" panose="020B0603020202020204" pitchFamily="34" charset="0"/>
                          <a:cs typeface="Calibri"/>
                        </a:rPr>
                        <a:t>$45 copay, then the</a:t>
                      </a:r>
                      <a:r>
                        <a:rPr sz="1100" spc="-70">
                          <a:latin typeface="Trebuchet MS" panose="020B0603020202020204" pitchFamily="34" charset="0"/>
                          <a:cs typeface="Calibri"/>
                        </a:rPr>
                        <a:t> </a:t>
                      </a:r>
                      <a:r>
                        <a:rPr sz="1100" spc="-5">
                          <a:latin typeface="Trebuchet MS" panose="020B0603020202020204" pitchFamily="34" charset="0"/>
                          <a:cs typeface="Calibri"/>
                        </a:rPr>
                        <a:t>following:</a:t>
                      </a:r>
                      <a:endParaRPr sz="1100">
                        <a:latin typeface="Trebuchet MS" panose="020B0603020202020204" pitchFamily="34" charset="0"/>
                        <a:cs typeface="Calibri"/>
                      </a:endParaRPr>
                    </a:p>
                    <a:p>
                      <a:pPr>
                        <a:lnSpc>
                          <a:spcPct val="100000"/>
                        </a:lnSpc>
                        <a:spcBef>
                          <a:spcPts val="20"/>
                        </a:spcBef>
                      </a:pPr>
                      <a:endParaRPr sz="1350">
                        <a:latin typeface="Trebuchet MS" panose="020B0603020202020204" pitchFamily="34" charset="0"/>
                        <a:cs typeface="Times New Roman"/>
                      </a:endParaRPr>
                    </a:p>
                    <a:p>
                      <a:pPr marL="2821305" marR="2814320" indent="-1270" algn="ctr">
                        <a:lnSpc>
                          <a:spcPct val="119100"/>
                        </a:lnSpc>
                      </a:pPr>
                      <a:r>
                        <a:rPr sz="1100">
                          <a:latin typeface="Trebuchet MS" panose="020B0603020202020204" pitchFamily="34" charset="0"/>
                          <a:cs typeface="Calibri"/>
                        </a:rPr>
                        <a:t>Covered </a:t>
                      </a:r>
                      <a:r>
                        <a:rPr sz="1100" spc="-5">
                          <a:latin typeface="Trebuchet MS" panose="020B0603020202020204" pitchFamily="34" charset="0"/>
                          <a:cs typeface="Calibri"/>
                        </a:rPr>
                        <a:t>in full  Additional </a:t>
                      </a:r>
                      <a:r>
                        <a:rPr sz="1100">
                          <a:latin typeface="Trebuchet MS" panose="020B0603020202020204" pitchFamily="34" charset="0"/>
                          <a:cs typeface="Calibri"/>
                        </a:rPr>
                        <a:t>$25</a:t>
                      </a:r>
                      <a:r>
                        <a:rPr sz="1100" spc="-60">
                          <a:latin typeface="Trebuchet MS" panose="020B0603020202020204" pitchFamily="34" charset="0"/>
                          <a:cs typeface="Calibri"/>
                        </a:rPr>
                        <a:t> </a:t>
                      </a:r>
                      <a:r>
                        <a:rPr sz="1100" spc="-5">
                          <a:latin typeface="Trebuchet MS" panose="020B0603020202020204" pitchFamily="34" charset="0"/>
                          <a:cs typeface="Calibri"/>
                        </a:rPr>
                        <a:t>copay</a:t>
                      </a:r>
                      <a:endParaRPr sz="1100">
                        <a:latin typeface="Trebuchet MS" panose="020B0603020202020204" pitchFamily="34" charset="0"/>
                        <a:cs typeface="Calibri"/>
                      </a:endParaRPr>
                    </a:p>
                    <a:p>
                      <a:pPr marR="22860" algn="ctr">
                        <a:lnSpc>
                          <a:spcPct val="100000"/>
                        </a:lnSpc>
                        <a:spcBef>
                          <a:spcPts val="254"/>
                        </a:spcBef>
                      </a:pPr>
                      <a:r>
                        <a:rPr sz="1100">
                          <a:latin typeface="Trebuchet MS" panose="020B0603020202020204" pitchFamily="34" charset="0"/>
                          <a:cs typeface="Calibri"/>
                        </a:rPr>
                        <a:t>$150 </a:t>
                      </a:r>
                      <a:r>
                        <a:rPr sz="1100" spc="-5">
                          <a:latin typeface="Trebuchet MS" panose="020B0603020202020204" pitchFamily="34" charset="0"/>
                          <a:cs typeface="Calibri"/>
                        </a:rPr>
                        <a:t>credit, plus </a:t>
                      </a:r>
                      <a:r>
                        <a:rPr sz="1100">
                          <a:latin typeface="Trebuchet MS" panose="020B0603020202020204" pitchFamily="34" charset="0"/>
                          <a:cs typeface="Calibri"/>
                        </a:rPr>
                        <a:t>a 20% </a:t>
                      </a:r>
                      <a:r>
                        <a:rPr sz="1100" spc="-5">
                          <a:latin typeface="Trebuchet MS" panose="020B0603020202020204" pitchFamily="34" charset="0"/>
                          <a:cs typeface="Calibri"/>
                        </a:rPr>
                        <a:t>discount* </a:t>
                      </a:r>
                      <a:r>
                        <a:rPr sz="1100">
                          <a:latin typeface="Trebuchet MS" panose="020B0603020202020204" pitchFamily="34" charset="0"/>
                          <a:cs typeface="Calibri"/>
                        </a:rPr>
                        <a:t>off </a:t>
                      </a:r>
                      <a:r>
                        <a:rPr sz="1100" spc="-5">
                          <a:latin typeface="Trebuchet MS" panose="020B0603020202020204" pitchFamily="34" charset="0"/>
                          <a:cs typeface="Calibri"/>
                        </a:rPr>
                        <a:t>any </a:t>
                      </a:r>
                      <a:r>
                        <a:rPr sz="1100">
                          <a:latin typeface="Trebuchet MS" panose="020B0603020202020204" pitchFamily="34" charset="0"/>
                          <a:cs typeface="Calibri"/>
                        </a:rPr>
                        <a:t>overage </a:t>
                      </a:r>
                      <a:r>
                        <a:rPr sz="1100" spc="-5">
                          <a:latin typeface="Trebuchet MS" panose="020B0603020202020204" pitchFamily="34" charset="0"/>
                          <a:cs typeface="Calibri"/>
                        </a:rPr>
                        <a:t>will be</a:t>
                      </a:r>
                      <a:r>
                        <a:rPr sz="1100" spc="-114">
                          <a:latin typeface="Trebuchet MS" panose="020B0603020202020204" pitchFamily="34" charset="0"/>
                          <a:cs typeface="Calibri"/>
                        </a:rPr>
                        <a:t> </a:t>
                      </a:r>
                      <a:r>
                        <a:rPr sz="1100" spc="-5">
                          <a:latin typeface="Trebuchet MS" panose="020B0603020202020204" pitchFamily="34" charset="0"/>
                          <a:cs typeface="Calibri"/>
                        </a:rPr>
                        <a:t>applied</a:t>
                      </a:r>
                      <a:endParaRPr sz="1100">
                        <a:latin typeface="Trebuchet MS" panose="020B0603020202020204" pitchFamily="34" charset="0"/>
                        <a:cs typeface="Calibri"/>
                      </a:endParaRPr>
                    </a:p>
                  </a:txBody>
                  <a:tcPr marL="0" marR="0" marT="68580" marB="0">
                    <a:lnT w="9525">
                      <a:solidFill>
                        <a:srgbClr val="C68A2A"/>
                      </a:solidFill>
                      <a:prstDash val="solid"/>
                    </a:lnT>
                    <a:lnB w="9525">
                      <a:solidFill>
                        <a:srgbClr val="C68A2A"/>
                      </a:solidFill>
                      <a:prstDash val="solid"/>
                    </a:lnB>
                    <a:solidFill>
                      <a:srgbClr val="F8F7F4"/>
                    </a:solidFill>
                  </a:tcPr>
                </a:tc>
                <a:extLst>
                  <a:ext uri="{0D108BD9-81ED-4DB2-BD59-A6C34878D82A}">
                    <a16:rowId xmlns:a16="http://schemas.microsoft.com/office/drawing/2014/main" val="10002"/>
                  </a:ext>
                </a:extLst>
              </a:tr>
              <a:tr h="504690">
                <a:tc>
                  <a:txBody>
                    <a:bodyPr/>
                    <a:lstStyle/>
                    <a:p>
                      <a:pPr marL="59055">
                        <a:lnSpc>
                          <a:spcPct val="100000"/>
                        </a:lnSpc>
                        <a:spcBef>
                          <a:spcPts val="545"/>
                        </a:spcBef>
                      </a:pPr>
                      <a:r>
                        <a:rPr sz="1100" b="1" spc="-5">
                          <a:latin typeface="Trebuchet MS" panose="020B0603020202020204" pitchFamily="34" charset="0"/>
                          <a:cs typeface="Calibri"/>
                        </a:rPr>
                        <a:t>Standard </a:t>
                      </a:r>
                      <a:r>
                        <a:rPr sz="1100" b="1">
                          <a:latin typeface="Trebuchet MS" panose="020B0603020202020204" pitchFamily="34" charset="0"/>
                          <a:cs typeface="Calibri"/>
                        </a:rPr>
                        <a:t>Plastic</a:t>
                      </a:r>
                      <a:r>
                        <a:rPr sz="1100" b="1" spc="-20">
                          <a:latin typeface="Trebuchet MS" panose="020B0603020202020204" pitchFamily="34" charset="0"/>
                          <a:cs typeface="Calibri"/>
                        </a:rPr>
                        <a:t> </a:t>
                      </a:r>
                      <a:r>
                        <a:rPr sz="1100" b="1" spc="-5">
                          <a:latin typeface="Trebuchet MS" panose="020B0603020202020204" pitchFamily="34" charset="0"/>
                          <a:cs typeface="Calibri"/>
                        </a:rPr>
                        <a:t>Lenses</a:t>
                      </a:r>
                      <a:endParaRPr sz="1100">
                        <a:latin typeface="Trebuchet MS" panose="020B0603020202020204" pitchFamily="34" charset="0"/>
                        <a:cs typeface="Calibri"/>
                      </a:endParaRPr>
                    </a:p>
                    <a:p>
                      <a:pPr marL="59055">
                        <a:lnSpc>
                          <a:spcPct val="100000"/>
                        </a:lnSpc>
                        <a:spcBef>
                          <a:spcPts val="250"/>
                        </a:spcBef>
                      </a:pPr>
                      <a:r>
                        <a:rPr sz="1100" spc="-5">
                          <a:latin typeface="Trebuchet MS" panose="020B0603020202020204" pitchFamily="34" charset="0"/>
                          <a:cs typeface="Calibri"/>
                        </a:rPr>
                        <a:t>Single Vision, Bifocal, Trifocal,</a:t>
                      </a:r>
                      <a:r>
                        <a:rPr sz="1100" spc="-80">
                          <a:latin typeface="Trebuchet MS" panose="020B0603020202020204" pitchFamily="34" charset="0"/>
                          <a:cs typeface="Calibri"/>
                        </a:rPr>
                        <a:t> </a:t>
                      </a:r>
                      <a:r>
                        <a:rPr sz="1100" spc="-5">
                          <a:latin typeface="Trebuchet MS" panose="020B0603020202020204" pitchFamily="34" charset="0"/>
                          <a:cs typeface="Calibri"/>
                        </a:rPr>
                        <a:t>Lenticular</a:t>
                      </a:r>
                      <a:endParaRPr sz="1100">
                        <a:latin typeface="Trebuchet MS" panose="020B0603020202020204" pitchFamily="34" charset="0"/>
                        <a:cs typeface="Calibri"/>
                      </a:endParaRPr>
                    </a:p>
                  </a:txBody>
                  <a:tcPr marL="0" marR="0" marT="69215" marB="0">
                    <a:lnT w="9525">
                      <a:solidFill>
                        <a:srgbClr val="C68A2A"/>
                      </a:solidFill>
                      <a:prstDash val="solid"/>
                    </a:lnT>
                    <a:lnB w="9525">
                      <a:solidFill>
                        <a:srgbClr val="C68A2A"/>
                      </a:solidFill>
                      <a:prstDash val="solid"/>
                    </a:lnB>
                    <a:solidFill>
                      <a:srgbClr val="F4E8D4"/>
                    </a:solidFill>
                  </a:tcPr>
                </a:tc>
                <a:tc>
                  <a:txBody>
                    <a:bodyPr/>
                    <a:lstStyle/>
                    <a:p>
                      <a:pPr>
                        <a:lnSpc>
                          <a:spcPct val="100000"/>
                        </a:lnSpc>
                        <a:spcBef>
                          <a:spcPts val="5"/>
                        </a:spcBef>
                      </a:pPr>
                      <a:endParaRPr sz="1150">
                        <a:latin typeface="Trebuchet MS" panose="020B0603020202020204" pitchFamily="34" charset="0"/>
                        <a:cs typeface="Times New Roman"/>
                      </a:endParaRPr>
                    </a:p>
                    <a:p>
                      <a:pPr algn="ctr">
                        <a:lnSpc>
                          <a:spcPct val="100000"/>
                        </a:lnSpc>
                      </a:pPr>
                      <a:r>
                        <a:rPr sz="1100" spc="-5">
                          <a:latin typeface="Trebuchet MS" panose="020B0603020202020204" pitchFamily="34" charset="0"/>
                          <a:cs typeface="Calibri"/>
                        </a:rPr>
                        <a:t>Included in material</a:t>
                      </a:r>
                      <a:r>
                        <a:rPr sz="1100" spc="-55">
                          <a:latin typeface="Trebuchet MS" panose="020B0603020202020204" pitchFamily="34" charset="0"/>
                          <a:cs typeface="Calibri"/>
                        </a:rPr>
                        <a:t> </a:t>
                      </a:r>
                      <a:r>
                        <a:rPr sz="1100" spc="-5">
                          <a:latin typeface="Trebuchet MS" panose="020B0603020202020204" pitchFamily="34" charset="0"/>
                          <a:cs typeface="Calibri"/>
                        </a:rPr>
                        <a:t>copay</a:t>
                      </a:r>
                      <a:endParaRPr sz="1100">
                        <a:latin typeface="Trebuchet MS" panose="020B0603020202020204" pitchFamily="34" charset="0"/>
                        <a:cs typeface="Calibri"/>
                      </a:endParaRPr>
                    </a:p>
                  </a:txBody>
                  <a:tcPr marL="0" marR="0" marT="635" marB="0">
                    <a:lnT w="9525">
                      <a:solidFill>
                        <a:srgbClr val="C68A2A"/>
                      </a:solidFill>
                      <a:prstDash val="solid"/>
                    </a:lnT>
                    <a:lnB w="9525">
                      <a:solidFill>
                        <a:srgbClr val="C68A2A"/>
                      </a:solidFill>
                      <a:prstDash val="solid"/>
                    </a:lnB>
                    <a:solidFill>
                      <a:srgbClr val="F8F7F4"/>
                    </a:solidFill>
                  </a:tcPr>
                </a:tc>
                <a:extLst>
                  <a:ext uri="{0D108BD9-81ED-4DB2-BD59-A6C34878D82A}">
                    <a16:rowId xmlns:a16="http://schemas.microsoft.com/office/drawing/2014/main" val="10003"/>
                  </a:ext>
                </a:extLst>
              </a:tr>
              <a:tr h="1320341">
                <a:tc>
                  <a:txBody>
                    <a:bodyPr/>
                    <a:lstStyle/>
                    <a:p>
                      <a:pPr marL="59055">
                        <a:lnSpc>
                          <a:spcPct val="100000"/>
                        </a:lnSpc>
                        <a:spcBef>
                          <a:spcPts val="615"/>
                        </a:spcBef>
                      </a:pPr>
                      <a:r>
                        <a:rPr sz="1100" b="1" spc="-5">
                          <a:latin typeface="Trebuchet MS" panose="020B0603020202020204" pitchFamily="34" charset="0"/>
                          <a:cs typeface="Calibri"/>
                        </a:rPr>
                        <a:t>Contact Lenses</a:t>
                      </a:r>
                      <a:endParaRPr sz="1100">
                        <a:latin typeface="Trebuchet MS" panose="020B0603020202020204" pitchFamily="34" charset="0"/>
                        <a:cs typeface="Calibri"/>
                      </a:endParaRPr>
                    </a:p>
                    <a:p>
                      <a:pPr marL="59055">
                        <a:lnSpc>
                          <a:spcPct val="100000"/>
                        </a:lnSpc>
                        <a:spcBef>
                          <a:spcPts val="250"/>
                        </a:spcBef>
                      </a:pPr>
                      <a:r>
                        <a:rPr sz="1100">
                          <a:latin typeface="Trebuchet MS" panose="020B0603020202020204" pitchFamily="34" charset="0"/>
                          <a:cs typeface="Calibri"/>
                        </a:rPr>
                        <a:t>Davis </a:t>
                      </a:r>
                      <a:r>
                        <a:rPr sz="1100" spc="-5">
                          <a:latin typeface="Trebuchet MS" panose="020B0603020202020204" pitchFamily="34" charset="0"/>
                          <a:cs typeface="Calibri"/>
                        </a:rPr>
                        <a:t>Vision’s </a:t>
                      </a:r>
                      <a:r>
                        <a:rPr sz="1100">
                          <a:latin typeface="Trebuchet MS" panose="020B0603020202020204" pitchFamily="34" charset="0"/>
                          <a:cs typeface="Calibri"/>
                        </a:rPr>
                        <a:t>Contact Lens</a:t>
                      </a:r>
                      <a:r>
                        <a:rPr sz="1100" spc="-114">
                          <a:latin typeface="Trebuchet MS" panose="020B0603020202020204" pitchFamily="34" charset="0"/>
                          <a:cs typeface="Calibri"/>
                        </a:rPr>
                        <a:t> </a:t>
                      </a:r>
                      <a:r>
                        <a:rPr sz="1100" spc="-5">
                          <a:latin typeface="Trebuchet MS" panose="020B0603020202020204" pitchFamily="34" charset="0"/>
                          <a:cs typeface="Calibri"/>
                        </a:rPr>
                        <a:t>Collection</a:t>
                      </a:r>
                      <a:endParaRPr sz="1100">
                        <a:latin typeface="Trebuchet MS" panose="020B0603020202020204" pitchFamily="34" charset="0"/>
                        <a:cs typeface="Calibri"/>
                      </a:endParaRPr>
                    </a:p>
                    <a:p>
                      <a:pPr marL="167005" indent="-108585">
                        <a:lnSpc>
                          <a:spcPct val="100000"/>
                        </a:lnSpc>
                        <a:spcBef>
                          <a:spcPts val="250"/>
                        </a:spcBef>
                        <a:buFont typeface="Symbol"/>
                        <a:buChar char=""/>
                        <a:tabLst>
                          <a:tab pos="167640" algn="l"/>
                        </a:tabLst>
                      </a:pPr>
                      <a:r>
                        <a:rPr sz="1100" spc="-5">
                          <a:latin typeface="Trebuchet MS" panose="020B0603020202020204" pitchFamily="34" charset="0"/>
                          <a:cs typeface="Calibri"/>
                        </a:rPr>
                        <a:t>Disposable </a:t>
                      </a:r>
                      <a:r>
                        <a:rPr sz="1100">
                          <a:latin typeface="Trebuchet MS" panose="020B0603020202020204" pitchFamily="34" charset="0"/>
                          <a:cs typeface="Calibri"/>
                        </a:rPr>
                        <a:t>- 8</a:t>
                      </a:r>
                      <a:r>
                        <a:rPr sz="1100" spc="-35">
                          <a:latin typeface="Trebuchet MS" panose="020B0603020202020204" pitchFamily="34" charset="0"/>
                          <a:cs typeface="Calibri"/>
                        </a:rPr>
                        <a:t> </a:t>
                      </a:r>
                      <a:r>
                        <a:rPr sz="1100" spc="-5">
                          <a:latin typeface="Trebuchet MS" panose="020B0603020202020204" pitchFamily="34" charset="0"/>
                          <a:cs typeface="Calibri"/>
                        </a:rPr>
                        <a:t>boxes/multi-packs</a:t>
                      </a:r>
                      <a:endParaRPr sz="1100">
                        <a:latin typeface="Trebuchet MS" panose="020B0603020202020204" pitchFamily="34" charset="0"/>
                        <a:cs typeface="Calibri"/>
                      </a:endParaRPr>
                    </a:p>
                    <a:p>
                      <a:pPr marL="58419" marR="2098675">
                        <a:lnSpc>
                          <a:spcPct val="119100"/>
                        </a:lnSpc>
                        <a:buFont typeface="Symbol"/>
                        <a:buChar char=""/>
                        <a:tabLst>
                          <a:tab pos="167640" algn="l"/>
                        </a:tabLst>
                      </a:pPr>
                      <a:r>
                        <a:rPr sz="1100" spc="-5">
                          <a:latin typeface="Trebuchet MS" panose="020B0603020202020204" pitchFamily="34" charset="0"/>
                          <a:cs typeface="Calibri"/>
                        </a:rPr>
                        <a:t>Planned </a:t>
                      </a:r>
                      <a:r>
                        <a:rPr sz="1100">
                          <a:latin typeface="Trebuchet MS" panose="020B0603020202020204" pitchFamily="34" charset="0"/>
                          <a:cs typeface="Calibri"/>
                        </a:rPr>
                        <a:t>Replacement - 4</a:t>
                      </a:r>
                      <a:r>
                        <a:rPr sz="1100" spc="-70">
                          <a:latin typeface="Trebuchet MS" panose="020B0603020202020204" pitchFamily="34" charset="0"/>
                          <a:cs typeface="Calibri"/>
                        </a:rPr>
                        <a:t> </a:t>
                      </a:r>
                      <a:r>
                        <a:rPr sz="1100" spc="-5">
                          <a:latin typeface="Trebuchet MS" panose="020B0603020202020204" pitchFamily="34" charset="0"/>
                          <a:cs typeface="Calibri"/>
                        </a:rPr>
                        <a:t>boxes/multipacks  </a:t>
                      </a:r>
                      <a:r>
                        <a:rPr sz="1100">
                          <a:latin typeface="Trebuchet MS" panose="020B0603020202020204" pitchFamily="34" charset="0"/>
                          <a:cs typeface="Calibri"/>
                        </a:rPr>
                        <a:t>Provider’s Own </a:t>
                      </a:r>
                      <a:r>
                        <a:rPr sz="1100" spc="-5">
                          <a:latin typeface="Trebuchet MS" panose="020B0603020202020204" pitchFamily="34" charset="0"/>
                          <a:cs typeface="Calibri"/>
                        </a:rPr>
                        <a:t>Supply </a:t>
                      </a:r>
                      <a:r>
                        <a:rPr sz="1100">
                          <a:latin typeface="Trebuchet MS" panose="020B0603020202020204" pitchFamily="34" charset="0"/>
                          <a:cs typeface="Calibri"/>
                        </a:rPr>
                        <a:t>of Contact Lenses  </a:t>
                      </a:r>
                      <a:r>
                        <a:rPr sz="1100" spc="-5">
                          <a:latin typeface="Trebuchet MS" panose="020B0603020202020204" pitchFamily="34" charset="0"/>
                          <a:cs typeface="Calibri"/>
                        </a:rPr>
                        <a:t>Medically </a:t>
                      </a:r>
                      <a:r>
                        <a:rPr sz="1100">
                          <a:latin typeface="Trebuchet MS" panose="020B0603020202020204" pitchFamily="34" charset="0"/>
                          <a:cs typeface="Calibri"/>
                        </a:rPr>
                        <a:t>Necessary </a:t>
                      </a:r>
                      <a:r>
                        <a:rPr sz="1100" spc="-5">
                          <a:latin typeface="Trebuchet MS" panose="020B0603020202020204" pitchFamily="34" charset="0"/>
                          <a:cs typeface="Calibri"/>
                        </a:rPr>
                        <a:t>(visually</a:t>
                      </a:r>
                      <a:r>
                        <a:rPr sz="1100" spc="-65">
                          <a:latin typeface="Trebuchet MS" panose="020B0603020202020204" pitchFamily="34" charset="0"/>
                          <a:cs typeface="Calibri"/>
                        </a:rPr>
                        <a:t> </a:t>
                      </a:r>
                      <a:r>
                        <a:rPr sz="1100" spc="-5">
                          <a:latin typeface="Trebuchet MS" panose="020B0603020202020204" pitchFamily="34" charset="0"/>
                          <a:cs typeface="Calibri"/>
                        </a:rPr>
                        <a:t>required)</a:t>
                      </a:r>
                      <a:endParaRPr sz="1100">
                        <a:latin typeface="Trebuchet MS" panose="020B0603020202020204" pitchFamily="34" charset="0"/>
                        <a:cs typeface="Calibri"/>
                      </a:endParaRPr>
                    </a:p>
                  </a:txBody>
                  <a:tcPr marL="0" marR="0" marT="78105" marB="0">
                    <a:lnT w="9525">
                      <a:solidFill>
                        <a:srgbClr val="C68A2A"/>
                      </a:solidFill>
                      <a:prstDash val="solid"/>
                    </a:lnT>
                    <a:lnB w="9525">
                      <a:solidFill>
                        <a:srgbClr val="C68A2A"/>
                      </a:solidFill>
                      <a:prstDash val="solid"/>
                    </a:lnB>
                    <a:solidFill>
                      <a:srgbClr val="F4E8D4"/>
                    </a:solidFill>
                  </a:tcPr>
                </a:tc>
                <a:tc>
                  <a:txBody>
                    <a:bodyPr/>
                    <a:lstStyle/>
                    <a:p>
                      <a:pPr algn="ctr">
                        <a:lnSpc>
                          <a:spcPct val="100000"/>
                        </a:lnSpc>
                        <a:spcBef>
                          <a:spcPts val="615"/>
                        </a:spcBef>
                      </a:pPr>
                      <a:r>
                        <a:rPr sz="1100">
                          <a:latin typeface="Trebuchet MS" panose="020B0603020202020204" pitchFamily="34" charset="0"/>
                          <a:cs typeface="Calibri"/>
                        </a:rPr>
                        <a:t>$45 copay </a:t>
                      </a:r>
                      <a:r>
                        <a:rPr sz="1100" spc="-5">
                          <a:latin typeface="Trebuchet MS" panose="020B0603020202020204" pitchFamily="34" charset="0"/>
                          <a:cs typeface="Calibri"/>
                        </a:rPr>
                        <a:t>(includes evaluation, fit </a:t>
                      </a:r>
                      <a:r>
                        <a:rPr sz="1100">
                          <a:latin typeface="Trebuchet MS" panose="020B0603020202020204" pitchFamily="34" charset="0"/>
                          <a:cs typeface="Calibri"/>
                        </a:rPr>
                        <a:t>&amp; follow-up </a:t>
                      </a:r>
                      <a:r>
                        <a:rPr sz="1100" spc="-5">
                          <a:latin typeface="Trebuchet MS" panose="020B0603020202020204" pitchFamily="34" charset="0"/>
                          <a:cs typeface="Calibri"/>
                        </a:rPr>
                        <a:t>if </a:t>
                      </a:r>
                      <a:r>
                        <a:rPr sz="1100">
                          <a:latin typeface="Trebuchet MS" panose="020B0603020202020204" pitchFamily="34" charset="0"/>
                          <a:cs typeface="Calibri"/>
                        </a:rPr>
                        <a:t>Davis </a:t>
                      </a:r>
                      <a:r>
                        <a:rPr sz="1100" spc="-5">
                          <a:latin typeface="Trebuchet MS" panose="020B0603020202020204" pitchFamily="34" charset="0"/>
                          <a:cs typeface="Calibri"/>
                        </a:rPr>
                        <a:t>Vision</a:t>
                      </a:r>
                      <a:r>
                        <a:rPr sz="1100" spc="-185">
                          <a:latin typeface="Trebuchet MS" panose="020B0603020202020204" pitchFamily="34" charset="0"/>
                          <a:cs typeface="Calibri"/>
                        </a:rPr>
                        <a:t> </a:t>
                      </a:r>
                      <a:r>
                        <a:rPr sz="1100">
                          <a:latin typeface="Trebuchet MS" panose="020B0603020202020204" pitchFamily="34" charset="0"/>
                          <a:cs typeface="Calibri"/>
                        </a:rPr>
                        <a:t>contacts)</a:t>
                      </a:r>
                    </a:p>
                    <a:p>
                      <a:pPr>
                        <a:lnSpc>
                          <a:spcPct val="100000"/>
                        </a:lnSpc>
                        <a:spcBef>
                          <a:spcPts val="15"/>
                        </a:spcBef>
                      </a:pPr>
                      <a:endParaRPr sz="1350">
                        <a:latin typeface="Trebuchet MS" panose="020B0603020202020204" pitchFamily="34" charset="0"/>
                        <a:cs typeface="Times New Roman"/>
                      </a:endParaRPr>
                    </a:p>
                    <a:p>
                      <a:pPr marL="2978150" marR="3002915" indent="-30480" algn="ctr">
                        <a:lnSpc>
                          <a:spcPct val="119100"/>
                        </a:lnSpc>
                      </a:pPr>
                      <a:r>
                        <a:rPr sz="1100">
                          <a:latin typeface="Trebuchet MS" panose="020B0603020202020204" pitchFamily="34" charset="0"/>
                          <a:cs typeface="Calibri"/>
                        </a:rPr>
                        <a:t>Covered </a:t>
                      </a:r>
                      <a:r>
                        <a:rPr sz="1100" spc="-5">
                          <a:latin typeface="Trebuchet MS" panose="020B0603020202020204" pitchFamily="34" charset="0"/>
                          <a:cs typeface="Calibri"/>
                        </a:rPr>
                        <a:t>in full  </a:t>
                      </a:r>
                      <a:r>
                        <a:rPr sz="1100">
                          <a:latin typeface="Trebuchet MS" panose="020B0603020202020204" pitchFamily="34" charset="0"/>
                          <a:cs typeface="Calibri"/>
                        </a:rPr>
                        <a:t>Covered </a:t>
                      </a:r>
                      <a:r>
                        <a:rPr sz="1100" spc="-5">
                          <a:latin typeface="Trebuchet MS" panose="020B0603020202020204" pitchFamily="34" charset="0"/>
                          <a:cs typeface="Calibri"/>
                        </a:rPr>
                        <a:t>in</a:t>
                      </a:r>
                      <a:r>
                        <a:rPr sz="1100" spc="-90">
                          <a:latin typeface="Trebuchet MS" panose="020B0603020202020204" pitchFamily="34" charset="0"/>
                          <a:cs typeface="Calibri"/>
                        </a:rPr>
                        <a:t> </a:t>
                      </a:r>
                      <a:r>
                        <a:rPr sz="1100" spc="-5">
                          <a:latin typeface="Trebuchet MS" panose="020B0603020202020204" pitchFamily="34" charset="0"/>
                          <a:cs typeface="Calibri"/>
                        </a:rPr>
                        <a:t>full</a:t>
                      </a:r>
                      <a:endParaRPr sz="1100">
                        <a:latin typeface="Trebuchet MS" panose="020B0603020202020204" pitchFamily="34" charset="0"/>
                        <a:cs typeface="Calibri"/>
                      </a:endParaRPr>
                    </a:p>
                    <a:p>
                      <a:pPr marL="1634489" marR="1626870" algn="ctr">
                        <a:lnSpc>
                          <a:spcPct val="119100"/>
                        </a:lnSpc>
                      </a:pPr>
                      <a:r>
                        <a:rPr sz="1100">
                          <a:latin typeface="Trebuchet MS" panose="020B0603020202020204" pitchFamily="34" charset="0"/>
                          <a:cs typeface="Calibri"/>
                        </a:rPr>
                        <a:t>$130 </a:t>
                      </a:r>
                      <a:r>
                        <a:rPr sz="1100" spc="-5">
                          <a:latin typeface="Trebuchet MS" panose="020B0603020202020204" pitchFamily="34" charset="0"/>
                          <a:cs typeface="Calibri"/>
                        </a:rPr>
                        <a:t>credit, plus </a:t>
                      </a:r>
                      <a:r>
                        <a:rPr sz="1100">
                          <a:latin typeface="Trebuchet MS" panose="020B0603020202020204" pitchFamily="34" charset="0"/>
                          <a:cs typeface="Calibri"/>
                        </a:rPr>
                        <a:t>15% </a:t>
                      </a:r>
                      <a:r>
                        <a:rPr sz="1100" spc="-5">
                          <a:latin typeface="Trebuchet MS" panose="020B0603020202020204" pitchFamily="34" charset="0"/>
                          <a:cs typeface="Calibri"/>
                        </a:rPr>
                        <a:t>discount* </a:t>
                      </a:r>
                      <a:r>
                        <a:rPr sz="1100">
                          <a:latin typeface="Trebuchet MS" panose="020B0603020202020204" pitchFamily="34" charset="0"/>
                          <a:cs typeface="Calibri"/>
                        </a:rPr>
                        <a:t>off </a:t>
                      </a:r>
                      <a:r>
                        <a:rPr sz="1100" spc="-5">
                          <a:latin typeface="Trebuchet MS" panose="020B0603020202020204" pitchFamily="34" charset="0"/>
                          <a:cs typeface="Calibri"/>
                        </a:rPr>
                        <a:t>any </a:t>
                      </a:r>
                      <a:r>
                        <a:rPr sz="1100">
                          <a:latin typeface="Trebuchet MS" panose="020B0603020202020204" pitchFamily="34" charset="0"/>
                          <a:cs typeface="Calibri"/>
                        </a:rPr>
                        <a:t>overage </a:t>
                      </a:r>
                      <a:r>
                        <a:rPr sz="1100" spc="-5">
                          <a:latin typeface="Trebuchet MS" panose="020B0603020202020204" pitchFamily="34" charset="0"/>
                          <a:cs typeface="Calibri"/>
                        </a:rPr>
                        <a:t>will be applied  </a:t>
                      </a:r>
                      <a:r>
                        <a:rPr sz="1100">
                          <a:latin typeface="Trebuchet MS" panose="020B0603020202020204" pitchFamily="34" charset="0"/>
                          <a:cs typeface="Calibri"/>
                        </a:rPr>
                        <a:t>Covered </a:t>
                      </a:r>
                      <a:r>
                        <a:rPr sz="1100" spc="-5">
                          <a:latin typeface="Trebuchet MS" panose="020B0603020202020204" pitchFamily="34" charset="0"/>
                          <a:cs typeface="Calibri"/>
                        </a:rPr>
                        <a:t>in full </a:t>
                      </a:r>
                      <a:r>
                        <a:rPr sz="1100">
                          <a:latin typeface="Trebuchet MS" panose="020B0603020202020204" pitchFamily="34" charset="0"/>
                          <a:cs typeface="Calibri"/>
                        </a:rPr>
                        <a:t>with </a:t>
                      </a:r>
                      <a:r>
                        <a:rPr sz="1100" spc="-5">
                          <a:latin typeface="Trebuchet MS" panose="020B0603020202020204" pitchFamily="34" charset="0"/>
                          <a:cs typeface="Calibri"/>
                        </a:rPr>
                        <a:t>prior</a:t>
                      </a:r>
                      <a:r>
                        <a:rPr sz="1100" spc="-65">
                          <a:latin typeface="Trebuchet MS" panose="020B0603020202020204" pitchFamily="34" charset="0"/>
                          <a:cs typeface="Calibri"/>
                        </a:rPr>
                        <a:t> </a:t>
                      </a:r>
                      <a:r>
                        <a:rPr sz="1100" spc="-5">
                          <a:latin typeface="Trebuchet MS" panose="020B0603020202020204" pitchFamily="34" charset="0"/>
                          <a:cs typeface="Calibri"/>
                        </a:rPr>
                        <a:t>approval</a:t>
                      </a:r>
                      <a:endParaRPr sz="1100">
                        <a:latin typeface="Trebuchet MS" panose="020B0603020202020204" pitchFamily="34" charset="0"/>
                        <a:cs typeface="Calibri"/>
                      </a:endParaRPr>
                    </a:p>
                  </a:txBody>
                  <a:tcPr marL="0" marR="0" marT="78105" marB="0">
                    <a:lnT w="9525">
                      <a:solidFill>
                        <a:srgbClr val="C68A2A"/>
                      </a:solidFill>
                      <a:prstDash val="solid"/>
                    </a:lnT>
                    <a:lnB w="9525">
                      <a:solidFill>
                        <a:srgbClr val="C68A2A"/>
                      </a:solidFill>
                      <a:prstDash val="solid"/>
                    </a:lnB>
                    <a:solidFill>
                      <a:srgbClr val="F8F7F4"/>
                    </a:solidFill>
                  </a:tcPr>
                </a:tc>
                <a:extLst>
                  <a:ext uri="{0D108BD9-81ED-4DB2-BD59-A6C34878D82A}">
                    <a16:rowId xmlns:a16="http://schemas.microsoft.com/office/drawing/2014/main" val="10004"/>
                  </a:ext>
                </a:extLst>
              </a:tr>
              <a:tr h="305173">
                <a:tc>
                  <a:txBody>
                    <a:bodyPr/>
                    <a:lstStyle/>
                    <a:p>
                      <a:pPr marL="58419">
                        <a:lnSpc>
                          <a:spcPct val="100000"/>
                        </a:lnSpc>
                        <a:spcBef>
                          <a:spcPts val="545"/>
                        </a:spcBef>
                      </a:pPr>
                      <a:r>
                        <a:rPr sz="1100" b="1" spc="-5">
                          <a:latin typeface="Trebuchet MS" panose="020B0603020202020204" pitchFamily="34" charset="0"/>
                          <a:cs typeface="Calibri"/>
                        </a:rPr>
                        <a:t>Frequency </a:t>
                      </a:r>
                      <a:r>
                        <a:rPr sz="1100">
                          <a:latin typeface="Trebuchet MS" panose="020B0603020202020204" pitchFamily="34" charset="0"/>
                          <a:cs typeface="Calibri"/>
                        </a:rPr>
                        <a:t>(Exams, </a:t>
                      </a:r>
                      <a:r>
                        <a:rPr sz="1100" spc="-5">
                          <a:latin typeface="Trebuchet MS" panose="020B0603020202020204" pitchFamily="34" charset="0"/>
                          <a:cs typeface="Calibri"/>
                        </a:rPr>
                        <a:t>Lenses,</a:t>
                      </a:r>
                      <a:r>
                        <a:rPr sz="1100" spc="-75">
                          <a:latin typeface="Trebuchet MS" panose="020B0603020202020204" pitchFamily="34" charset="0"/>
                          <a:cs typeface="Calibri"/>
                        </a:rPr>
                        <a:t> </a:t>
                      </a:r>
                      <a:r>
                        <a:rPr sz="1100" spc="-5">
                          <a:latin typeface="Trebuchet MS" panose="020B0603020202020204" pitchFamily="34" charset="0"/>
                          <a:cs typeface="Calibri"/>
                        </a:rPr>
                        <a:t>Frames)</a:t>
                      </a:r>
                      <a:endParaRPr sz="1100">
                        <a:latin typeface="Trebuchet MS" panose="020B0603020202020204" pitchFamily="34" charset="0"/>
                        <a:cs typeface="Calibri"/>
                      </a:endParaRPr>
                    </a:p>
                  </a:txBody>
                  <a:tcPr marL="0" marR="0" marT="69215" marB="0">
                    <a:lnT w="9525">
                      <a:solidFill>
                        <a:srgbClr val="C68A2A"/>
                      </a:solidFill>
                      <a:prstDash val="solid"/>
                    </a:lnT>
                    <a:lnB w="9525">
                      <a:solidFill>
                        <a:srgbClr val="C68A2A"/>
                      </a:solidFill>
                      <a:prstDash val="solid"/>
                    </a:lnB>
                    <a:solidFill>
                      <a:srgbClr val="F4E8D4"/>
                    </a:solidFill>
                  </a:tcPr>
                </a:tc>
                <a:tc>
                  <a:txBody>
                    <a:bodyPr/>
                    <a:lstStyle/>
                    <a:p>
                      <a:pPr algn="ctr">
                        <a:lnSpc>
                          <a:spcPct val="100000"/>
                        </a:lnSpc>
                        <a:spcBef>
                          <a:spcPts val="545"/>
                        </a:spcBef>
                      </a:pPr>
                      <a:r>
                        <a:rPr sz="1100">
                          <a:latin typeface="Trebuchet MS" panose="020B0603020202020204" pitchFamily="34" charset="0"/>
                          <a:cs typeface="Calibri"/>
                        </a:rPr>
                        <a:t>Once every 12</a:t>
                      </a:r>
                      <a:r>
                        <a:rPr sz="1100" spc="-25">
                          <a:latin typeface="Trebuchet MS" panose="020B0603020202020204" pitchFamily="34" charset="0"/>
                          <a:cs typeface="Calibri"/>
                        </a:rPr>
                        <a:t> </a:t>
                      </a:r>
                      <a:r>
                        <a:rPr sz="1100">
                          <a:latin typeface="Trebuchet MS" panose="020B0603020202020204" pitchFamily="34" charset="0"/>
                          <a:cs typeface="Calibri"/>
                        </a:rPr>
                        <a:t>months</a:t>
                      </a:r>
                    </a:p>
                  </a:txBody>
                  <a:tcPr marL="0" marR="0" marT="69215" marB="0">
                    <a:lnT w="9525">
                      <a:solidFill>
                        <a:srgbClr val="C68A2A"/>
                      </a:solidFill>
                      <a:prstDash val="solid"/>
                    </a:lnT>
                    <a:lnB w="9525">
                      <a:solidFill>
                        <a:srgbClr val="C68A2A"/>
                      </a:solidFill>
                      <a:prstDash val="solid"/>
                    </a:lnB>
                    <a:solidFill>
                      <a:srgbClr val="F8F7F4"/>
                    </a:solidFill>
                  </a:tcPr>
                </a:tc>
                <a:extLst>
                  <a:ext uri="{0D108BD9-81ED-4DB2-BD59-A6C34878D82A}">
                    <a16:rowId xmlns:a16="http://schemas.microsoft.com/office/drawing/2014/main" val="10005"/>
                  </a:ext>
                </a:extLst>
              </a:tr>
            </a:tbl>
          </a:graphicData>
        </a:graphic>
      </p:graphicFrame>
      <p:sp>
        <p:nvSpPr>
          <p:cNvPr id="5" name="object 5"/>
          <p:cNvSpPr txBox="1"/>
          <p:nvPr/>
        </p:nvSpPr>
        <p:spPr>
          <a:xfrm>
            <a:off x="725510" y="6274912"/>
            <a:ext cx="10740980" cy="320601"/>
          </a:xfrm>
          <a:prstGeom prst="rect">
            <a:avLst/>
          </a:prstGeom>
        </p:spPr>
        <p:txBody>
          <a:bodyPr vert="horz" wrap="square" lIns="0" tIns="12700" rIns="0" bIns="0" rtlCol="0">
            <a:spAutoFit/>
          </a:bodyPr>
          <a:lstStyle/>
          <a:p>
            <a:pPr marL="12700">
              <a:lnSpc>
                <a:spcPct val="100000"/>
              </a:lnSpc>
              <a:spcBef>
                <a:spcPts val="100"/>
              </a:spcBef>
            </a:pPr>
            <a:r>
              <a:rPr sz="1000">
                <a:latin typeface="Trebuchet MS" panose="020B0603020202020204" pitchFamily="34" charset="0"/>
                <a:cs typeface="Calibri"/>
              </a:rPr>
              <a:t>* </a:t>
            </a:r>
            <a:r>
              <a:rPr sz="1000" spc="-5">
                <a:latin typeface="Trebuchet MS" panose="020B0603020202020204" pitchFamily="34" charset="0"/>
                <a:cs typeface="Calibri"/>
              </a:rPr>
              <a:t>Discounts do </a:t>
            </a:r>
            <a:r>
              <a:rPr sz="1000">
                <a:latin typeface="Trebuchet MS" panose="020B0603020202020204" pitchFamily="34" charset="0"/>
                <a:cs typeface="Calibri"/>
              </a:rPr>
              <a:t>not </a:t>
            </a:r>
            <a:r>
              <a:rPr sz="1000" spc="-5">
                <a:latin typeface="Trebuchet MS" panose="020B0603020202020204" pitchFamily="34" charset="0"/>
                <a:cs typeface="Calibri"/>
              </a:rPr>
              <a:t>apply </a:t>
            </a:r>
            <a:r>
              <a:rPr sz="1000">
                <a:latin typeface="Trebuchet MS" panose="020B0603020202020204" pitchFamily="34" charset="0"/>
                <a:cs typeface="Calibri"/>
              </a:rPr>
              <a:t>at </a:t>
            </a:r>
            <a:r>
              <a:rPr sz="1000" spc="-5">
                <a:latin typeface="Trebuchet MS" panose="020B0603020202020204" pitchFamily="34" charset="0"/>
                <a:cs typeface="Calibri"/>
              </a:rPr>
              <a:t>participating Walmart, Sam’s Club </a:t>
            </a:r>
            <a:r>
              <a:rPr sz="1000">
                <a:latin typeface="Trebuchet MS" panose="020B0603020202020204" pitchFamily="34" charset="0"/>
                <a:cs typeface="Calibri"/>
              </a:rPr>
              <a:t>or </a:t>
            </a:r>
            <a:r>
              <a:rPr sz="1000" spc="-5">
                <a:latin typeface="Trebuchet MS" panose="020B0603020202020204" pitchFamily="34" charset="0"/>
                <a:cs typeface="Calibri"/>
              </a:rPr>
              <a:t>Costco</a:t>
            </a:r>
            <a:r>
              <a:rPr sz="1000" spc="20">
                <a:latin typeface="Trebuchet MS" panose="020B0603020202020204" pitchFamily="34" charset="0"/>
                <a:cs typeface="Calibri"/>
              </a:rPr>
              <a:t> </a:t>
            </a:r>
            <a:r>
              <a:rPr sz="1000" spc="-5">
                <a:latin typeface="Trebuchet MS" panose="020B0603020202020204" pitchFamily="34" charset="0"/>
                <a:cs typeface="Calibri"/>
              </a:rPr>
              <a:t>locations.</a:t>
            </a:r>
            <a:endParaRPr sz="1000">
              <a:latin typeface="Trebuchet MS" panose="020B0603020202020204" pitchFamily="34" charset="0"/>
              <a:cs typeface="Calibri"/>
            </a:endParaRPr>
          </a:p>
          <a:p>
            <a:pPr marL="12700">
              <a:lnSpc>
                <a:spcPct val="100000"/>
              </a:lnSpc>
              <a:spcBef>
                <a:spcPts val="10"/>
              </a:spcBef>
            </a:pPr>
            <a:r>
              <a:rPr sz="1000" spc="-5">
                <a:latin typeface="Trebuchet MS" panose="020B0603020202020204" pitchFamily="34" charset="0"/>
                <a:cs typeface="Calibri"/>
              </a:rPr>
              <a:t>Refer to the Davis Vision Plan Benefit Description document </a:t>
            </a:r>
            <a:r>
              <a:rPr sz="1000">
                <a:latin typeface="Trebuchet MS" panose="020B0603020202020204" pitchFamily="34" charset="0"/>
                <a:cs typeface="Calibri"/>
              </a:rPr>
              <a:t>for more </a:t>
            </a:r>
            <a:r>
              <a:rPr sz="1000" spc="-5">
                <a:latin typeface="Trebuchet MS" panose="020B0603020202020204" pitchFamily="34" charset="0"/>
                <a:cs typeface="Calibri"/>
              </a:rPr>
              <a:t>details, including </a:t>
            </a:r>
            <a:r>
              <a:rPr sz="1000">
                <a:latin typeface="Trebuchet MS" panose="020B0603020202020204" pitchFamily="34" charset="0"/>
                <a:cs typeface="Calibri"/>
              </a:rPr>
              <a:t>out of </a:t>
            </a:r>
            <a:r>
              <a:rPr sz="1000" spc="-5">
                <a:latin typeface="Trebuchet MS" panose="020B0603020202020204" pitchFamily="34" charset="0"/>
                <a:cs typeface="Calibri"/>
              </a:rPr>
              <a:t>network</a:t>
            </a:r>
            <a:r>
              <a:rPr sz="1000">
                <a:latin typeface="Trebuchet MS" panose="020B0603020202020204" pitchFamily="34" charset="0"/>
                <a:cs typeface="Calibri"/>
              </a:rPr>
              <a:t> </a:t>
            </a:r>
            <a:r>
              <a:rPr sz="1000" spc="-5">
                <a:latin typeface="Trebuchet MS" panose="020B0603020202020204" pitchFamily="34" charset="0"/>
                <a:cs typeface="Calibri"/>
              </a:rPr>
              <a:t>coverage.</a:t>
            </a:r>
            <a:endParaRPr sz="1000">
              <a:latin typeface="Trebuchet MS" panose="020B0603020202020204" pitchFamily="34" charset="0"/>
              <a:cs typeface="Calibri"/>
            </a:endParaRPr>
          </a:p>
        </p:txBody>
      </p:sp>
      <p:pic>
        <p:nvPicPr>
          <p:cNvPr id="8" name="Picture 7" descr="Pair of glasses with a shadow">
            <a:extLst>
              <a:ext uri="{FF2B5EF4-FFF2-40B4-BE49-F238E27FC236}">
                <a16:creationId xmlns:a16="http://schemas.microsoft.com/office/drawing/2014/main" id="{15469095-68FF-1BA4-4332-90CC2936F8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50835" y="422787"/>
            <a:ext cx="2115655" cy="1410302"/>
          </a:xfrm>
          <a:prstGeom prst="rect">
            <a:avLst/>
          </a:prstGeom>
        </p:spPr>
      </p:pic>
    </p:spTree>
    <p:extLst>
      <p:ext uri="{BB962C8B-B14F-4D97-AF65-F5344CB8AC3E}">
        <p14:creationId xmlns:p14="http://schemas.microsoft.com/office/powerpoint/2010/main" val="2482232657"/>
      </p:ext>
    </p:extLst>
  </p:cSld>
  <p:clrMapOvr>
    <a:masterClrMapping/>
  </p:clrMapOvr>
  <mc:AlternateContent xmlns:mc="http://schemas.openxmlformats.org/markup-compatibility/2006">
    <mc:Choice xmlns:p14="http://schemas.microsoft.com/office/powerpoint/2010/main" Requires="p14">
      <p:transition spd="slow" p14:dur="2000" advTm="19452"/>
    </mc:Choice>
    <mc:Fallback>
      <p:transition spd="slow" advTm="19452"/>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29969" y="3209046"/>
            <a:ext cx="7705725" cy="574040"/>
          </a:xfrm>
          <a:prstGeom prst="rect">
            <a:avLst/>
          </a:prstGeom>
        </p:spPr>
        <p:txBody>
          <a:bodyPr vert="horz" wrap="square" lIns="0" tIns="12700" rIns="0" bIns="0" rtlCol="0">
            <a:spAutoFit/>
          </a:bodyPr>
          <a:lstStyle/>
          <a:p>
            <a:pPr marL="12700">
              <a:lnSpc>
                <a:spcPct val="100000"/>
              </a:lnSpc>
              <a:spcBef>
                <a:spcPts val="100"/>
              </a:spcBef>
            </a:pPr>
            <a:r>
              <a:rPr lang="en-US" b="1">
                <a:solidFill>
                  <a:srgbClr val="FFFFFF"/>
                </a:solidFill>
                <a:latin typeface="Trebuchet MS" panose="020B0603020202020204" pitchFamily="34" charset="0"/>
              </a:rPr>
              <a:t>Wellness Resources</a:t>
            </a:r>
            <a:endParaRPr b="1" spc="-25">
              <a:solidFill>
                <a:srgbClr val="FFFFFF"/>
              </a:solidFill>
              <a:latin typeface="Trebuchet MS" panose="020B0603020202020204" pitchFamily="34" charset="0"/>
            </a:endParaRPr>
          </a:p>
        </p:txBody>
      </p:sp>
      <p:sp>
        <p:nvSpPr>
          <p:cNvPr id="3" name="object 3"/>
          <p:cNvSpPr/>
          <p:nvPr/>
        </p:nvSpPr>
        <p:spPr>
          <a:xfrm>
            <a:off x="7703819" y="341376"/>
            <a:ext cx="3755135" cy="822959"/>
          </a:xfrm>
          <a:prstGeom prst="rect">
            <a:avLst/>
          </a:prstGeom>
          <a:blipFill>
            <a:blip r:embed="rId3" cstate="print"/>
            <a:stretch>
              <a:fillRect/>
            </a:stretch>
          </a:blipFill>
        </p:spPr>
        <p:txBody>
          <a:bodyPr wrap="square" lIns="0" tIns="0" rIns="0" bIns="0" rtlCol="0"/>
          <a:lstStyle/>
          <a:p>
            <a:endParaRPr/>
          </a:p>
        </p:txBody>
      </p:sp>
      <p:sp>
        <p:nvSpPr>
          <p:cNvPr id="6" name="object 2">
            <a:extLst>
              <a:ext uri="{FF2B5EF4-FFF2-40B4-BE49-F238E27FC236}">
                <a16:creationId xmlns:a16="http://schemas.microsoft.com/office/drawing/2014/main" id="{6B004D61-89C6-A39A-BDCD-3DD090258392}"/>
              </a:ext>
            </a:extLst>
          </p:cNvPr>
          <p:cNvSpPr txBox="1"/>
          <p:nvPr/>
        </p:nvSpPr>
        <p:spPr>
          <a:xfrm>
            <a:off x="847089" y="2887804"/>
            <a:ext cx="5988347" cy="321242"/>
          </a:xfrm>
          <a:prstGeom prst="rect">
            <a:avLst/>
          </a:prstGeom>
        </p:spPr>
        <p:txBody>
          <a:bodyPr vert="horz" wrap="square" lIns="0" tIns="13335" rIns="0" bIns="0" rtlCol="0">
            <a:spAutoFit/>
          </a:bodyPr>
          <a:lstStyle/>
          <a:p>
            <a:pPr marL="12700">
              <a:lnSpc>
                <a:spcPct val="100000"/>
              </a:lnSpc>
              <a:spcBef>
                <a:spcPts val="105"/>
              </a:spcBef>
            </a:pPr>
            <a:r>
              <a:rPr sz="2000" spc="15">
                <a:latin typeface="Trebuchet MS"/>
                <a:cs typeface="Trebuchet MS"/>
              </a:rPr>
              <a:t>Benefits</a:t>
            </a:r>
            <a:r>
              <a:rPr sz="2000" spc="-100">
                <a:latin typeface="Trebuchet MS"/>
                <a:cs typeface="Trebuchet MS"/>
              </a:rPr>
              <a:t> </a:t>
            </a:r>
            <a:r>
              <a:rPr sz="2000" spc="30">
                <a:latin typeface="Trebuchet MS"/>
                <a:cs typeface="Trebuchet MS"/>
              </a:rPr>
              <a:t>202</a:t>
            </a:r>
            <a:r>
              <a:rPr lang="en-US" sz="2000" spc="30">
                <a:latin typeface="Trebuchet MS"/>
                <a:cs typeface="Trebuchet MS"/>
              </a:rPr>
              <a:t>7</a:t>
            </a:r>
            <a:r>
              <a:rPr sz="2000" spc="-105">
                <a:latin typeface="Trebuchet MS"/>
                <a:cs typeface="Trebuchet MS"/>
              </a:rPr>
              <a:t> </a:t>
            </a:r>
            <a:r>
              <a:rPr sz="2000" spc="50">
                <a:latin typeface="Trebuchet MS"/>
                <a:cs typeface="Trebuchet MS"/>
              </a:rPr>
              <a:t>Annual</a:t>
            </a:r>
            <a:r>
              <a:rPr sz="2000" spc="-114">
                <a:latin typeface="Trebuchet MS"/>
                <a:cs typeface="Trebuchet MS"/>
              </a:rPr>
              <a:t> </a:t>
            </a:r>
            <a:r>
              <a:rPr sz="2000" spc="20">
                <a:latin typeface="Trebuchet MS"/>
                <a:cs typeface="Trebuchet MS"/>
              </a:rPr>
              <a:t>Enrollment</a:t>
            </a:r>
            <a:endParaRPr sz="2000">
              <a:latin typeface="Trebuchet MS"/>
              <a:cs typeface="Trebuchet MS"/>
            </a:endParaRPr>
          </a:p>
        </p:txBody>
      </p:sp>
    </p:spTree>
    <p:extLst>
      <p:ext uri="{BB962C8B-B14F-4D97-AF65-F5344CB8AC3E}">
        <p14:creationId xmlns:p14="http://schemas.microsoft.com/office/powerpoint/2010/main" val="1718162219"/>
      </p:ext>
    </p:extLst>
  </p:cSld>
  <p:clrMapOvr>
    <a:masterClrMapping/>
  </p:clrMapOvr>
  <mc:AlternateContent xmlns:mc="http://schemas.openxmlformats.org/markup-compatibility/2006">
    <mc:Choice xmlns:p14="http://schemas.microsoft.com/office/powerpoint/2010/main" Requires="p14">
      <p:transition spd="slow" p14:dur="2000" advTm="4470"/>
    </mc:Choice>
    <mc:Fallback>
      <p:transition spd="slow" advTm="447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76580" y="280017"/>
            <a:ext cx="11503660" cy="566822"/>
          </a:xfrm>
          <a:prstGeom prst="rect">
            <a:avLst/>
          </a:prstGeom>
        </p:spPr>
        <p:txBody>
          <a:bodyPr vert="horz" wrap="square" lIns="0" tIns="12700" rIns="0" bIns="0" rtlCol="0">
            <a:spAutoFit/>
          </a:bodyPr>
          <a:lstStyle/>
          <a:p>
            <a:pPr marL="12700">
              <a:lnSpc>
                <a:spcPct val="100000"/>
              </a:lnSpc>
              <a:spcBef>
                <a:spcPts val="100"/>
              </a:spcBef>
            </a:pPr>
            <a:r>
              <a:rPr lang="en-US" b="1" spc="-65">
                <a:latin typeface="Trebuchet MS" panose="020B0603020202020204" pitchFamily="34" charset="0"/>
              </a:rPr>
              <a:t>Aetna Reimbursement Program – Husk Wellness</a:t>
            </a:r>
            <a:endParaRPr b="1">
              <a:latin typeface="Trebuchet MS" panose="020B0603020202020204" pitchFamily="34" charset="0"/>
            </a:endParaRPr>
          </a:p>
        </p:txBody>
      </p:sp>
      <p:sp>
        <p:nvSpPr>
          <p:cNvPr id="4" name="object 4"/>
          <p:cNvSpPr txBox="1"/>
          <p:nvPr/>
        </p:nvSpPr>
        <p:spPr>
          <a:xfrm>
            <a:off x="5797336" y="975205"/>
            <a:ext cx="5706324" cy="5136021"/>
          </a:xfrm>
          <a:prstGeom prst="rect">
            <a:avLst/>
          </a:prstGeom>
        </p:spPr>
        <p:txBody>
          <a:bodyPr vert="horz" wrap="square" lIns="0" tIns="41910" rIns="0" bIns="0" rtlCol="0">
            <a:spAutoFit/>
          </a:bodyPr>
          <a:lstStyle/>
          <a:p>
            <a:pPr marL="355600" marR="67945" indent="-342900">
              <a:lnSpc>
                <a:spcPts val="1839"/>
              </a:lnSpc>
              <a:spcBef>
                <a:spcPts val="330"/>
              </a:spcBef>
              <a:buClr>
                <a:srgbClr val="CC9900"/>
              </a:buClr>
              <a:buSzPct val="100000"/>
              <a:buFont typeface="Wingdings"/>
              <a:buChar char=""/>
              <a:tabLst>
                <a:tab pos="354965" algn="l"/>
                <a:tab pos="355600" algn="l"/>
              </a:tabLst>
            </a:pPr>
            <a:r>
              <a:rPr lang="en-US" sz="1600" spc="-30">
                <a:latin typeface="Trebuchet MS"/>
                <a:cs typeface="Trebuchet MS"/>
              </a:rPr>
              <a:t>FT Team members  can earn up to </a:t>
            </a:r>
            <a:r>
              <a:rPr lang="en-US" sz="1600" b="1" spc="-30">
                <a:solidFill>
                  <a:srgbClr val="425223"/>
                </a:solidFill>
                <a:latin typeface="Trebuchet MS"/>
                <a:cs typeface="Trebuchet MS"/>
              </a:rPr>
              <a:t>$20 </a:t>
            </a:r>
            <a:r>
              <a:rPr lang="en-US" sz="1600" spc="-30">
                <a:latin typeface="Trebuchet MS"/>
                <a:cs typeface="Trebuchet MS"/>
              </a:rPr>
              <a:t>per month </a:t>
            </a:r>
            <a:r>
              <a:rPr lang="en-US" sz="1600" b="1" spc="-30">
                <a:solidFill>
                  <a:srgbClr val="425223"/>
                </a:solidFill>
                <a:latin typeface="Trebuchet MS"/>
                <a:cs typeface="Trebuchet MS"/>
              </a:rPr>
              <a:t>($240 annually) </a:t>
            </a:r>
            <a:r>
              <a:rPr lang="en-US" sz="1600" spc="-30">
                <a:latin typeface="Trebuchet MS"/>
                <a:cs typeface="Trebuchet MS"/>
              </a:rPr>
              <a:t>for completing 12 workouts monthly. </a:t>
            </a:r>
            <a:endParaRPr sz="1600">
              <a:latin typeface="Trebuchet MS"/>
              <a:cs typeface="Trebuchet MS"/>
            </a:endParaRPr>
          </a:p>
          <a:p>
            <a:pPr marL="355600" indent="-342900">
              <a:lnSpc>
                <a:spcPct val="100000"/>
              </a:lnSpc>
              <a:spcBef>
                <a:spcPts val="1770"/>
              </a:spcBef>
              <a:buClr>
                <a:srgbClr val="CC9900"/>
              </a:buClr>
              <a:buSzPct val="100000"/>
              <a:buFont typeface="Wingdings"/>
              <a:buChar char=""/>
              <a:tabLst>
                <a:tab pos="354965" algn="l"/>
                <a:tab pos="355600" algn="l"/>
              </a:tabLst>
            </a:pPr>
            <a:r>
              <a:rPr sz="1600" spc="-305">
                <a:latin typeface="Trebuchet MS"/>
                <a:cs typeface="Trebuchet MS"/>
              </a:rPr>
              <a:t> </a:t>
            </a:r>
            <a:r>
              <a:rPr lang="en-US" sz="1600" spc="-15">
                <a:latin typeface="Trebuchet MS"/>
                <a:cs typeface="Trebuchet MS"/>
              </a:rPr>
              <a:t>Eligible Workouts include:</a:t>
            </a:r>
          </a:p>
          <a:p>
            <a:pPr marL="812800" lvl="1" indent="-342900">
              <a:spcBef>
                <a:spcPts val="1770"/>
              </a:spcBef>
              <a:buClr>
                <a:srgbClr val="425223"/>
              </a:buClr>
              <a:buSzPct val="100000"/>
              <a:buFont typeface="Wingdings"/>
              <a:buChar char=""/>
              <a:tabLst>
                <a:tab pos="354965" algn="l"/>
                <a:tab pos="355600" algn="l"/>
              </a:tabLst>
            </a:pPr>
            <a:r>
              <a:rPr lang="en-US" sz="1600" spc="-15">
                <a:latin typeface="Trebuchet MS"/>
                <a:cs typeface="Trebuchet MS"/>
              </a:rPr>
              <a:t>Gym/Fitness Center visits</a:t>
            </a:r>
          </a:p>
          <a:p>
            <a:pPr marL="812800" lvl="1" indent="-342900">
              <a:spcBef>
                <a:spcPts val="1770"/>
              </a:spcBef>
              <a:buClr>
                <a:srgbClr val="425223"/>
              </a:buClr>
              <a:buSzPct val="100000"/>
              <a:buFont typeface="Wingdings"/>
              <a:buChar char=""/>
              <a:tabLst>
                <a:tab pos="354965" algn="l"/>
                <a:tab pos="355600" algn="l"/>
              </a:tabLst>
            </a:pPr>
            <a:r>
              <a:rPr lang="en-US" sz="1600" spc="-15">
                <a:latin typeface="Trebuchet MS"/>
                <a:cs typeface="Trebuchet MS"/>
              </a:rPr>
              <a:t>Home Workouts via app</a:t>
            </a:r>
          </a:p>
          <a:p>
            <a:pPr marL="812800" lvl="1" indent="-342900">
              <a:spcBef>
                <a:spcPts val="1770"/>
              </a:spcBef>
              <a:buClr>
                <a:srgbClr val="425223"/>
              </a:buClr>
              <a:buSzPct val="100000"/>
              <a:buFont typeface="Wingdings"/>
              <a:buChar char=""/>
              <a:tabLst>
                <a:tab pos="354965" algn="l"/>
                <a:tab pos="355600" algn="l"/>
              </a:tabLst>
            </a:pPr>
            <a:r>
              <a:rPr lang="en-US" sz="1600" spc="-15">
                <a:latin typeface="Trebuchet MS"/>
                <a:cs typeface="Trebuchet MS"/>
              </a:rPr>
              <a:t>Proof of Achieving 10K steps/day</a:t>
            </a:r>
          </a:p>
          <a:p>
            <a:pPr marL="355600" indent="-342900">
              <a:spcBef>
                <a:spcPts val="1770"/>
              </a:spcBef>
              <a:buClr>
                <a:srgbClr val="CC9900"/>
              </a:buClr>
              <a:buSzPct val="100000"/>
              <a:buFont typeface="Wingdings"/>
              <a:buChar char=""/>
              <a:tabLst>
                <a:tab pos="354965" algn="l"/>
                <a:tab pos="355600" algn="l"/>
              </a:tabLst>
            </a:pPr>
            <a:r>
              <a:rPr lang="en-US" sz="1600" spc="-15">
                <a:latin typeface="Trebuchet MS"/>
                <a:cs typeface="Trebuchet MS"/>
              </a:rPr>
              <a:t>Sign up at </a:t>
            </a:r>
            <a:r>
              <a:rPr lang="en-US" sz="1600" b="1" u="sng" spc="-15">
                <a:solidFill>
                  <a:srgbClr val="425223"/>
                </a:solidFill>
                <a:latin typeface="Trebuchet MS"/>
                <a:cs typeface="Trebuchet MS"/>
              </a:rPr>
              <a:t>aetna.rewards.huskwellness.com</a:t>
            </a:r>
            <a:r>
              <a:rPr lang="en-US" sz="1600" b="1" spc="-15">
                <a:solidFill>
                  <a:srgbClr val="425223"/>
                </a:solidFill>
                <a:latin typeface="Trebuchet MS"/>
                <a:cs typeface="Trebuchet MS"/>
              </a:rPr>
              <a:t> </a:t>
            </a:r>
            <a:r>
              <a:rPr lang="en-US" sz="1600" spc="-15">
                <a:latin typeface="Trebuchet MS"/>
                <a:cs typeface="Trebuchet MS"/>
              </a:rPr>
              <a:t>to participate. </a:t>
            </a:r>
          </a:p>
          <a:p>
            <a:pPr marL="355600" indent="-342900">
              <a:spcBef>
                <a:spcPts val="1770"/>
              </a:spcBef>
              <a:buClr>
                <a:srgbClr val="CC9900"/>
              </a:buClr>
              <a:buSzPct val="100000"/>
              <a:buFont typeface="Wingdings"/>
              <a:buChar char=""/>
              <a:tabLst>
                <a:tab pos="354965" algn="l"/>
                <a:tab pos="355600" algn="l"/>
              </a:tabLst>
            </a:pPr>
            <a:r>
              <a:rPr lang="en-US" sz="1600" spc="-15">
                <a:latin typeface="Trebuchet MS"/>
                <a:cs typeface="Trebuchet MS"/>
              </a:rPr>
              <a:t>Team members must submit proof of purchase for eligible expenses to receive reimbursements. </a:t>
            </a:r>
          </a:p>
          <a:p>
            <a:pPr marL="355600" indent="-342900">
              <a:spcBef>
                <a:spcPts val="1770"/>
              </a:spcBef>
              <a:buClr>
                <a:srgbClr val="CC9900"/>
              </a:buClr>
              <a:buSzPct val="100000"/>
              <a:buFont typeface="Wingdings"/>
              <a:buChar char=""/>
              <a:tabLst>
                <a:tab pos="354965" algn="l"/>
                <a:tab pos="355600" algn="l"/>
              </a:tabLst>
            </a:pPr>
            <a:r>
              <a:rPr lang="en-US" sz="1600" spc="-15">
                <a:latin typeface="Trebuchet MS"/>
                <a:cs typeface="Trebuchet MS"/>
              </a:rPr>
              <a:t>Payments are issued within 30 days at the end of the quarter in which submission is approved.</a:t>
            </a:r>
          </a:p>
          <a:p>
            <a:pPr marL="355600" indent="-342900">
              <a:spcBef>
                <a:spcPts val="1770"/>
              </a:spcBef>
              <a:buClr>
                <a:srgbClr val="CC9900"/>
              </a:buClr>
              <a:buSzPct val="115000"/>
              <a:buFont typeface="Wingdings"/>
              <a:buChar char=""/>
              <a:tabLst>
                <a:tab pos="354965" algn="l"/>
                <a:tab pos="355600" algn="l"/>
              </a:tabLst>
            </a:pPr>
            <a:endParaRPr lang="en-US" sz="1600" spc="-15">
              <a:latin typeface="Trebuchet MS"/>
              <a:cs typeface="Trebuchet MS"/>
            </a:endParaRPr>
          </a:p>
        </p:txBody>
      </p:sp>
      <p:pic>
        <p:nvPicPr>
          <p:cNvPr id="6" name="Picture 5" descr="Running on treadmill">
            <a:extLst>
              <a:ext uri="{FF2B5EF4-FFF2-40B4-BE49-F238E27FC236}">
                <a16:creationId xmlns:a16="http://schemas.microsoft.com/office/drawing/2014/main" id="{D731224C-AD9C-2AAB-7C64-A57FB3D253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340" y="1071880"/>
            <a:ext cx="4533900" cy="471424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50727"/>
    </mc:Choice>
    <mc:Fallback>
      <p:transition spd="slow" advTm="50727"/>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617784" y="295612"/>
            <a:ext cx="9424489" cy="1120820"/>
          </a:xfrm>
          <a:prstGeom prst="rect">
            <a:avLst/>
          </a:prstGeom>
        </p:spPr>
        <p:txBody>
          <a:bodyPr vert="horz" wrap="square" lIns="0" tIns="12700" rIns="0" bIns="0" rtlCol="0">
            <a:spAutoFit/>
          </a:bodyPr>
          <a:lstStyle/>
          <a:p>
            <a:pPr marL="12700">
              <a:lnSpc>
                <a:spcPct val="100000"/>
              </a:lnSpc>
              <a:spcBef>
                <a:spcPts val="100"/>
              </a:spcBef>
            </a:pPr>
            <a:r>
              <a:rPr lang="en-US" b="1" spc="-25">
                <a:latin typeface="Trebuchet MS" panose="020B0603020202020204" pitchFamily="34" charset="0"/>
              </a:rPr>
              <a:t>Functional Nutrition: </a:t>
            </a:r>
            <a:r>
              <a:rPr lang="en-US" b="1" spc="-25">
                <a:solidFill>
                  <a:srgbClr val="C78B2A"/>
                </a:solidFill>
                <a:latin typeface="Trebuchet MS" panose="020B0603020202020204" pitchFamily="34" charset="0"/>
              </a:rPr>
              <a:t>Utopia WellCare </a:t>
            </a:r>
            <a:br>
              <a:rPr lang="en-US" spc="-25"/>
            </a:br>
            <a:endParaRPr spc="-75">
              <a:solidFill>
                <a:srgbClr val="C78B2A"/>
              </a:solidFill>
            </a:endParaRPr>
          </a:p>
        </p:txBody>
      </p:sp>
      <p:sp>
        <p:nvSpPr>
          <p:cNvPr id="2" name="TextBox 1">
            <a:extLst>
              <a:ext uri="{FF2B5EF4-FFF2-40B4-BE49-F238E27FC236}">
                <a16:creationId xmlns:a16="http://schemas.microsoft.com/office/drawing/2014/main" id="{51383538-94DE-108D-99C3-5855807824B0}"/>
              </a:ext>
            </a:extLst>
          </p:cNvPr>
          <p:cNvSpPr txBox="1"/>
          <p:nvPr/>
        </p:nvSpPr>
        <p:spPr>
          <a:xfrm>
            <a:off x="756107" y="987050"/>
            <a:ext cx="10706289" cy="861774"/>
          </a:xfrm>
          <a:prstGeom prst="rect">
            <a:avLst/>
          </a:prstGeom>
          <a:noFill/>
        </p:spPr>
        <p:txBody>
          <a:bodyPr wrap="square" rtlCol="0">
            <a:spAutoFit/>
          </a:bodyPr>
          <a:lstStyle/>
          <a:p>
            <a:pPr marL="285750" indent="-285750">
              <a:buClr>
                <a:srgbClr val="C78B2A"/>
              </a:buClr>
              <a:buFont typeface="Wingdings" panose="05000000000000000000" pitchFamily="2" charset="2"/>
              <a:buChar char="§"/>
            </a:pPr>
            <a:r>
              <a:rPr lang="en-US" sz="1600" b="1">
                <a:solidFill>
                  <a:srgbClr val="425223"/>
                </a:solidFill>
                <a:latin typeface="Trebuchet MS" panose="020B0603020202020204" pitchFamily="34" charset="0"/>
              </a:rPr>
              <a:t>Utopia WellCare </a:t>
            </a:r>
            <a:r>
              <a:rPr lang="en-US" sz="1600">
                <a:latin typeface="Trebuchet MS" panose="020B0603020202020204" pitchFamily="34" charset="0"/>
              </a:rPr>
              <a:t>is a Functional Nutrition Resource that helps you develop a better overall relationship with your health via a comprehensive Functional Nutrition Services provided by Board Certified Register Dietitians.</a:t>
            </a:r>
          </a:p>
          <a:p>
            <a:endParaRPr lang="en-US"/>
          </a:p>
        </p:txBody>
      </p:sp>
      <p:sp>
        <p:nvSpPr>
          <p:cNvPr id="3" name="TextBox 2">
            <a:extLst>
              <a:ext uri="{FF2B5EF4-FFF2-40B4-BE49-F238E27FC236}">
                <a16:creationId xmlns:a16="http://schemas.microsoft.com/office/drawing/2014/main" id="{193C7601-A2BC-1F36-1573-8CA201D73949}"/>
              </a:ext>
            </a:extLst>
          </p:cNvPr>
          <p:cNvSpPr txBox="1"/>
          <p:nvPr/>
        </p:nvSpPr>
        <p:spPr>
          <a:xfrm>
            <a:off x="756107" y="1643195"/>
            <a:ext cx="10956432" cy="800219"/>
          </a:xfrm>
          <a:prstGeom prst="rect">
            <a:avLst/>
          </a:prstGeom>
          <a:noFill/>
        </p:spPr>
        <p:txBody>
          <a:bodyPr wrap="square" rtlCol="0">
            <a:spAutoFit/>
          </a:bodyPr>
          <a:lstStyle/>
          <a:p>
            <a:pPr marL="285750" indent="-285750">
              <a:buClr>
                <a:srgbClr val="C78B2A"/>
              </a:buClr>
              <a:buFont typeface="Wingdings" panose="05000000000000000000" pitchFamily="2" charset="2"/>
              <a:buChar char="§"/>
            </a:pPr>
            <a:r>
              <a:rPr lang="en-US" sz="1600" b="1">
                <a:solidFill>
                  <a:srgbClr val="425223"/>
                </a:solidFill>
                <a:latin typeface="Trebuchet MS" panose="020B0603020202020204" pitchFamily="34" charset="0"/>
              </a:rPr>
              <a:t>How it Works? </a:t>
            </a:r>
            <a:r>
              <a:rPr lang="en-US" sz="1600">
                <a:latin typeface="Trebuchet MS" panose="020B0603020202020204" pitchFamily="34" charset="0"/>
              </a:rPr>
              <a:t>Utopia Wellcare provided one on one virtual consultations with dietitians at no cost to you. Consultations are covered under preventive care through your insurance carrier and offers </a:t>
            </a:r>
            <a:r>
              <a:rPr lang="en-US" sz="1600" b="1">
                <a:solidFill>
                  <a:srgbClr val="425223"/>
                </a:solidFill>
                <a:latin typeface="Trebuchet MS" panose="020B0603020202020204" pitchFamily="34" charset="0"/>
              </a:rPr>
              <a:t>6 FREE </a:t>
            </a:r>
            <a:r>
              <a:rPr lang="en-US" sz="1600">
                <a:latin typeface="Trebuchet MS" panose="020B0603020202020204" pitchFamily="34" charset="0"/>
              </a:rPr>
              <a:t>visits. </a:t>
            </a:r>
          </a:p>
          <a:p>
            <a:endParaRPr lang="en-US" sz="1400">
              <a:latin typeface="Trebuchet MS" panose="020B0603020202020204" pitchFamily="34" charset="0"/>
            </a:endParaRPr>
          </a:p>
        </p:txBody>
      </p:sp>
      <p:sp>
        <p:nvSpPr>
          <p:cNvPr id="8" name="TextBox 7">
            <a:extLst>
              <a:ext uri="{FF2B5EF4-FFF2-40B4-BE49-F238E27FC236}">
                <a16:creationId xmlns:a16="http://schemas.microsoft.com/office/drawing/2014/main" id="{812EFD09-48A7-4334-6A9A-5441E7EBBCE2}"/>
              </a:ext>
            </a:extLst>
          </p:cNvPr>
          <p:cNvSpPr txBox="1"/>
          <p:nvPr/>
        </p:nvSpPr>
        <p:spPr>
          <a:xfrm>
            <a:off x="2643859" y="3598176"/>
            <a:ext cx="6904281" cy="584775"/>
          </a:xfrm>
          <a:prstGeom prst="rect">
            <a:avLst/>
          </a:prstGeom>
          <a:noFill/>
        </p:spPr>
        <p:txBody>
          <a:bodyPr wrap="square" rtlCol="0">
            <a:spAutoFit/>
          </a:bodyPr>
          <a:lstStyle/>
          <a:p>
            <a:r>
              <a:rPr lang="en-US" sz="1600" b="1">
                <a:solidFill>
                  <a:srgbClr val="425223"/>
                </a:solidFill>
                <a:latin typeface="Trebuchet MS" panose="020B0603020202020204" pitchFamily="34" charset="0"/>
              </a:rPr>
              <a:t>Email: </a:t>
            </a:r>
            <a:r>
              <a:rPr lang="en-US" sz="1600" b="1">
                <a:solidFill>
                  <a:srgbClr val="C78B2A"/>
                </a:solidFill>
                <a:latin typeface="Trebuchet MS" panose="020B0603020202020204" pitchFamily="34" charset="0"/>
                <a:hlinkClick r:id="rId3">
                  <a:extLst>
                    <a:ext uri="{A12FA001-AC4F-418D-AE19-62706E023703}">
                      <ahyp:hlinkClr xmlns:ahyp="http://schemas.microsoft.com/office/drawing/2018/hyperlinkcolor" val="tx"/>
                    </a:ext>
                  </a:extLst>
                </a:hlinkClick>
              </a:rPr>
              <a:t>info@utiopiawellcare.com</a:t>
            </a:r>
            <a:r>
              <a:rPr lang="en-US" sz="1600" b="1">
                <a:solidFill>
                  <a:srgbClr val="C78B2A"/>
                </a:solidFill>
                <a:latin typeface="Trebuchet MS" panose="020B0603020202020204" pitchFamily="34" charset="0"/>
              </a:rPr>
              <a:t> </a:t>
            </a:r>
            <a:r>
              <a:rPr lang="en-US" sz="1600" b="1">
                <a:solidFill>
                  <a:srgbClr val="425223"/>
                </a:solidFill>
                <a:latin typeface="Trebuchet MS" panose="020B0603020202020204" pitchFamily="34" charset="0"/>
              </a:rPr>
              <a:t>or visit </a:t>
            </a:r>
            <a:r>
              <a:rPr lang="en-US" sz="1600" b="1">
                <a:solidFill>
                  <a:srgbClr val="C78B2A"/>
                </a:solidFill>
                <a:latin typeface="Trebuchet MS" panose="020B0603020202020204" pitchFamily="34" charset="0"/>
                <a:hlinkClick r:id="rId4">
                  <a:extLst>
                    <a:ext uri="{A12FA001-AC4F-418D-AE19-62706E023703}">
                      <ahyp:hlinkClr xmlns:ahyp="http://schemas.microsoft.com/office/drawing/2018/hyperlinkcolor" val="tx"/>
                    </a:ext>
                  </a:extLst>
                </a:hlinkClick>
              </a:rPr>
              <a:t>www.utopiawellcare.com</a:t>
            </a:r>
            <a:r>
              <a:rPr lang="en-US" sz="1600" b="1">
                <a:solidFill>
                  <a:srgbClr val="C78B2A"/>
                </a:solidFill>
                <a:latin typeface="Trebuchet MS" panose="020B0603020202020204" pitchFamily="34" charset="0"/>
              </a:rPr>
              <a:t> </a:t>
            </a:r>
            <a:endParaRPr lang="en-US" sz="1600">
              <a:solidFill>
                <a:srgbClr val="C78B2A"/>
              </a:solidFill>
              <a:latin typeface="Trebuchet MS" panose="020B0603020202020204" pitchFamily="34" charset="0"/>
            </a:endParaRPr>
          </a:p>
          <a:p>
            <a:endParaRPr lang="en-US" sz="1600">
              <a:latin typeface="Trebuchet MS" panose="020B0603020202020204" pitchFamily="34" charset="0"/>
            </a:endParaRPr>
          </a:p>
        </p:txBody>
      </p:sp>
      <p:sp>
        <p:nvSpPr>
          <p:cNvPr id="9" name="TextBox 8">
            <a:extLst>
              <a:ext uri="{FF2B5EF4-FFF2-40B4-BE49-F238E27FC236}">
                <a16:creationId xmlns:a16="http://schemas.microsoft.com/office/drawing/2014/main" id="{E6F5EA0F-8D35-942F-3656-D52126639D8E}"/>
              </a:ext>
            </a:extLst>
          </p:cNvPr>
          <p:cNvSpPr txBox="1"/>
          <p:nvPr/>
        </p:nvSpPr>
        <p:spPr>
          <a:xfrm>
            <a:off x="756107" y="2372644"/>
            <a:ext cx="10956432" cy="800219"/>
          </a:xfrm>
          <a:prstGeom prst="rect">
            <a:avLst/>
          </a:prstGeom>
          <a:noFill/>
        </p:spPr>
        <p:txBody>
          <a:bodyPr wrap="square" rtlCol="0">
            <a:spAutoFit/>
          </a:bodyPr>
          <a:lstStyle/>
          <a:p>
            <a:pPr marL="285750" indent="-285750">
              <a:buClr>
                <a:srgbClr val="C78B2A"/>
              </a:buClr>
              <a:buFont typeface="Wingdings" panose="05000000000000000000" pitchFamily="2" charset="2"/>
              <a:buChar char="§"/>
            </a:pPr>
            <a:r>
              <a:rPr lang="en-US" sz="1600" b="1">
                <a:solidFill>
                  <a:srgbClr val="425223"/>
                </a:solidFill>
                <a:latin typeface="Trebuchet MS" panose="020B0603020202020204" pitchFamily="34" charset="0"/>
              </a:rPr>
              <a:t>Fitness Tracking Ring! </a:t>
            </a:r>
            <a:r>
              <a:rPr lang="en-US" sz="1600">
                <a:latin typeface="Trebuchet MS" panose="020B0603020202020204" pitchFamily="34" charset="0"/>
              </a:rPr>
              <a:t>Complete your first 4 nutritional visits and receive your choice of a Fitness Tracking Ring or Fitness Tracking Wristband!</a:t>
            </a:r>
          </a:p>
          <a:p>
            <a:endParaRPr lang="en-US" sz="1400">
              <a:latin typeface="Trebuchet MS" panose="020B0603020202020204" pitchFamily="34" charset="0"/>
            </a:endParaRPr>
          </a:p>
        </p:txBody>
      </p:sp>
      <p:sp>
        <p:nvSpPr>
          <p:cNvPr id="10" name="TextBox 9">
            <a:extLst>
              <a:ext uri="{FF2B5EF4-FFF2-40B4-BE49-F238E27FC236}">
                <a16:creationId xmlns:a16="http://schemas.microsoft.com/office/drawing/2014/main" id="{3AB868D7-0DAA-C812-F9A3-6CA861BE2ADF}"/>
              </a:ext>
            </a:extLst>
          </p:cNvPr>
          <p:cNvSpPr txBox="1"/>
          <p:nvPr/>
        </p:nvSpPr>
        <p:spPr>
          <a:xfrm>
            <a:off x="617784" y="3003586"/>
            <a:ext cx="10956432" cy="338554"/>
          </a:xfrm>
          <a:prstGeom prst="rect">
            <a:avLst/>
          </a:prstGeom>
          <a:noFill/>
        </p:spPr>
        <p:txBody>
          <a:bodyPr wrap="square" rtlCol="0">
            <a:spAutoFit/>
          </a:bodyPr>
          <a:lstStyle/>
          <a:p>
            <a:pPr algn="ctr">
              <a:buClr>
                <a:srgbClr val="C78B2A"/>
              </a:buClr>
            </a:pPr>
            <a:r>
              <a:rPr lang="en-US" sz="1600" b="1">
                <a:solidFill>
                  <a:srgbClr val="425223"/>
                </a:solidFill>
                <a:latin typeface="Trebuchet MS" panose="020B0603020202020204" pitchFamily="34" charset="0"/>
              </a:rPr>
              <a:t>To Get Started:</a:t>
            </a:r>
            <a:endParaRPr lang="en-US" sz="1400">
              <a:latin typeface="Trebuchet MS" panose="020B0603020202020204" pitchFamily="34" charset="0"/>
            </a:endParaRPr>
          </a:p>
        </p:txBody>
      </p:sp>
      <p:pic>
        <p:nvPicPr>
          <p:cNvPr id="13" name="Picture 12" descr="Fruits and vegetables arranged by color">
            <a:extLst>
              <a:ext uri="{FF2B5EF4-FFF2-40B4-BE49-F238E27FC236}">
                <a16:creationId xmlns:a16="http://schemas.microsoft.com/office/drawing/2014/main" id="{01357C78-4358-78A3-4470-6E626378D8F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549980" y="4182951"/>
            <a:ext cx="3118542" cy="1948131"/>
          </a:xfrm>
          <a:prstGeom prst="rect">
            <a:avLst/>
          </a:prstGeom>
        </p:spPr>
      </p:pic>
    </p:spTree>
    <p:extLst>
      <p:ext uri="{BB962C8B-B14F-4D97-AF65-F5344CB8AC3E}">
        <p14:creationId xmlns:p14="http://schemas.microsoft.com/office/powerpoint/2010/main" val="3808201749"/>
      </p:ext>
    </p:extLst>
  </p:cSld>
  <p:clrMapOvr>
    <a:masterClrMapping/>
  </p:clrMapOvr>
  <mc:AlternateContent xmlns:mc="http://schemas.openxmlformats.org/markup-compatibility/2006">
    <mc:Choice xmlns:p14="http://schemas.microsoft.com/office/powerpoint/2010/main" Requires="p14">
      <p:transition spd="slow" p14:dur="2000" advTm="48063"/>
    </mc:Choice>
    <mc:Fallback>
      <p:transition spd="slow" advTm="48063"/>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46568" y="316992"/>
            <a:ext cx="6248400" cy="566822"/>
          </a:xfrm>
          <a:prstGeom prst="rect">
            <a:avLst/>
          </a:prstGeom>
        </p:spPr>
        <p:txBody>
          <a:bodyPr vert="horz" wrap="square" lIns="0" tIns="12700" rIns="0" bIns="0" rtlCol="0">
            <a:spAutoFit/>
          </a:bodyPr>
          <a:lstStyle/>
          <a:p>
            <a:pPr marL="12700">
              <a:lnSpc>
                <a:spcPct val="100000"/>
              </a:lnSpc>
              <a:spcBef>
                <a:spcPts val="100"/>
              </a:spcBef>
            </a:pPr>
            <a:r>
              <a:rPr b="1" spc="-55">
                <a:latin typeface="Trebuchet MS" panose="020B0603020202020204" pitchFamily="34" charset="0"/>
              </a:rPr>
              <a:t>Employee </a:t>
            </a:r>
            <a:r>
              <a:rPr b="1" spc="-35">
                <a:latin typeface="Trebuchet MS" panose="020B0603020202020204" pitchFamily="34" charset="0"/>
              </a:rPr>
              <a:t>Assistance</a:t>
            </a:r>
            <a:r>
              <a:rPr b="1" spc="60">
                <a:latin typeface="Trebuchet MS" panose="020B0603020202020204" pitchFamily="34" charset="0"/>
              </a:rPr>
              <a:t> </a:t>
            </a:r>
            <a:r>
              <a:rPr b="1" spc="-80">
                <a:latin typeface="Trebuchet MS" panose="020B0603020202020204" pitchFamily="34" charset="0"/>
              </a:rPr>
              <a:t>Program</a:t>
            </a:r>
          </a:p>
        </p:txBody>
      </p:sp>
      <p:sp>
        <p:nvSpPr>
          <p:cNvPr id="3" name="object 3"/>
          <p:cNvSpPr txBox="1"/>
          <p:nvPr/>
        </p:nvSpPr>
        <p:spPr>
          <a:xfrm>
            <a:off x="646568" y="1328743"/>
            <a:ext cx="7243571" cy="3767698"/>
          </a:xfrm>
          <a:prstGeom prst="rect">
            <a:avLst/>
          </a:prstGeom>
        </p:spPr>
        <p:txBody>
          <a:bodyPr vert="horz" wrap="square" lIns="0" tIns="12700" rIns="0" bIns="0" rtlCol="0">
            <a:spAutoFit/>
          </a:bodyPr>
          <a:lstStyle/>
          <a:p>
            <a:pPr marL="299085" marR="278130" indent="-287020">
              <a:lnSpc>
                <a:spcPct val="100000"/>
              </a:lnSpc>
              <a:spcBef>
                <a:spcPts val="100"/>
              </a:spcBef>
              <a:buClr>
                <a:srgbClr val="CC9900"/>
              </a:buClr>
              <a:buSzPct val="115000"/>
              <a:buFont typeface="Wingdings"/>
              <a:buChar char=""/>
              <a:tabLst>
                <a:tab pos="299085" algn="l"/>
                <a:tab pos="299720" algn="l"/>
              </a:tabLst>
            </a:pPr>
            <a:r>
              <a:rPr sz="1600" spc="100">
                <a:latin typeface="Trebuchet MS"/>
                <a:cs typeface="Trebuchet MS"/>
              </a:rPr>
              <a:t>An </a:t>
            </a:r>
            <a:r>
              <a:rPr sz="1600" spc="75">
                <a:latin typeface="Trebuchet MS"/>
                <a:cs typeface="Trebuchet MS"/>
              </a:rPr>
              <a:t>Employee </a:t>
            </a:r>
            <a:r>
              <a:rPr sz="1600" spc="45">
                <a:latin typeface="Trebuchet MS"/>
                <a:cs typeface="Trebuchet MS"/>
              </a:rPr>
              <a:t>Assistance </a:t>
            </a:r>
            <a:r>
              <a:rPr sz="1600" spc="55">
                <a:latin typeface="Trebuchet MS"/>
                <a:cs typeface="Trebuchet MS"/>
              </a:rPr>
              <a:t>Program </a:t>
            </a:r>
            <a:r>
              <a:rPr sz="1600" spc="-5">
                <a:latin typeface="Trebuchet MS"/>
                <a:cs typeface="Trebuchet MS"/>
              </a:rPr>
              <a:t>(EAP) </a:t>
            </a:r>
            <a:r>
              <a:rPr sz="1600" spc="-10">
                <a:latin typeface="Trebuchet MS"/>
                <a:cs typeface="Trebuchet MS"/>
              </a:rPr>
              <a:t>is </a:t>
            </a:r>
            <a:r>
              <a:rPr sz="1600">
                <a:latin typeface="Trebuchet MS"/>
                <a:cs typeface="Trebuchet MS"/>
              </a:rPr>
              <a:t>available </a:t>
            </a:r>
            <a:r>
              <a:rPr sz="1600" spc="-20">
                <a:latin typeface="Trebuchet MS"/>
                <a:cs typeface="Trebuchet MS"/>
              </a:rPr>
              <a:t>to </a:t>
            </a:r>
            <a:r>
              <a:rPr sz="1600" spc="25">
                <a:latin typeface="Trebuchet MS"/>
                <a:cs typeface="Trebuchet MS"/>
              </a:rPr>
              <a:t>Springpoint</a:t>
            </a:r>
            <a:r>
              <a:rPr sz="1600" spc="-80">
                <a:latin typeface="Trebuchet MS"/>
                <a:cs typeface="Trebuchet MS"/>
              </a:rPr>
              <a:t> </a:t>
            </a:r>
            <a:r>
              <a:rPr lang="en-US" sz="1600" spc="70">
                <a:latin typeface="Trebuchet MS"/>
                <a:cs typeface="Trebuchet MS"/>
              </a:rPr>
              <a:t>team members</a:t>
            </a:r>
            <a:r>
              <a:rPr sz="1600" spc="-50">
                <a:latin typeface="Trebuchet MS"/>
                <a:cs typeface="Trebuchet MS"/>
              </a:rPr>
              <a:t> </a:t>
            </a:r>
            <a:r>
              <a:rPr sz="1600" spc="30">
                <a:latin typeface="Trebuchet MS"/>
                <a:cs typeface="Trebuchet MS"/>
              </a:rPr>
              <a:t>through</a:t>
            </a:r>
            <a:r>
              <a:rPr sz="1600" spc="-75">
                <a:latin typeface="Trebuchet MS"/>
                <a:cs typeface="Trebuchet MS"/>
              </a:rPr>
              <a:t> </a:t>
            </a:r>
            <a:r>
              <a:rPr sz="1600" b="1" spc="30">
                <a:solidFill>
                  <a:srgbClr val="425223"/>
                </a:solidFill>
                <a:latin typeface="Trebuchet MS"/>
                <a:cs typeface="Trebuchet MS"/>
              </a:rPr>
              <a:t>Aetna</a:t>
            </a:r>
            <a:r>
              <a:rPr sz="1600" b="1" spc="-110">
                <a:solidFill>
                  <a:srgbClr val="425223"/>
                </a:solidFill>
                <a:latin typeface="Trebuchet MS"/>
                <a:cs typeface="Trebuchet MS"/>
              </a:rPr>
              <a:t> </a:t>
            </a:r>
            <a:r>
              <a:rPr sz="1600" b="1" spc="80">
                <a:solidFill>
                  <a:srgbClr val="425223"/>
                </a:solidFill>
                <a:latin typeface="Trebuchet MS"/>
                <a:cs typeface="Trebuchet MS"/>
              </a:rPr>
              <a:t>Resources</a:t>
            </a:r>
            <a:r>
              <a:rPr sz="1600" b="1" spc="-105">
                <a:solidFill>
                  <a:srgbClr val="425223"/>
                </a:solidFill>
                <a:latin typeface="Trebuchet MS"/>
                <a:cs typeface="Trebuchet MS"/>
              </a:rPr>
              <a:t> </a:t>
            </a:r>
            <a:r>
              <a:rPr sz="1600" b="1" spc="-20">
                <a:solidFill>
                  <a:srgbClr val="425223"/>
                </a:solidFill>
                <a:latin typeface="Trebuchet MS"/>
                <a:cs typeface="Trebuchet MS"/>
              </a:rPr>
              <a:t>for</a:t>
            </a:r>
            <a:r>
              <a:rPr sz="1600" b="1" spc="-105">
                <a:solidFill>
                  <a:srgbClr val="425223"/>
                </a:solidFill>
                <a:latin typeface="Trebuchet MS"/>
                <a:cs typeface="Trebuchet MS"/>
              </a:rPr>
              <a:t> </a:t>
            </a:r>
            <a:r>
              <a:rPr sz="1600" b="1" spc="30">
                <a:solidFill>
                  <a:srgbClr val="425223"/>
                </a:solidFill>
                <a:latin typeface="Trebuchet MS"/>
                <a:cs typeface="Trebuchet MS"/>
              </a:rPr>
              <a:t>Living</a:t>
            </a:r>
            <a:r>
              <a:rPr lang="en-US" sz="1600" b="1" spc="30">
                <a:solidFill>
                  <a:srgbClr val="425223"/>
                </a:solidFill>
                <a:latin typeface="Trebuchet MS"/>
                <a:cs typeface="Trebuchet MS"/>
              </a:rPr>
              <a:t>.</a:t>
            </a:r>
            <a:endParaRPr sz="1600" b="1">
              <a:latin typeface="Trebuchet MS"/>
              <a:cs typeface="Trebuchet MS"/>
            </a:endParaRPr>
          </a:p>
          <a:p>
            <a:pPr>
              <a:lnSpc>
                <a:spcPct val="100000"/>
              </a:lnSpc>
              <a:spcBef>
                <a:spcPts val="30"/>
              </a:spcBef>
              <a:buClr>
                <a:srgbClr val="CC9900"/>
              </a:buClr>
              <a:buSzPct val="115000"/>
              <a:buFont typeface="Wingdings"/>
              <a:buChar char=""/>
            </a:pPr>
            <a:endParaRPr sz="1600">
              <a:latin typeface="Trebuchet MS"/>
              <a:cs typeface="Trebuchet MS"/>
            </a:endParaRPr>
          </a:p>
          <a:p>
            <a:pPr marL="299085" marR="5080" indent="-287020">
              <a:lnSpc>
                <a:spcPct val="100000"/>
              </a:lnSpc>
              <a:buClr>
                <a:srgbClr val="CC9900"/>
              </a:buClr>
              <a:buSzPct val="115000"/>
              <a:buFont typeface="Wingdings"/>
              <a:buChar char=""/>
              <a:tabLst>
                <a:tab pos="299085" algn="l"/>
                <a:tab pos="299720" algn="l"/>
              </a:tabLst>
            </a:pPr>
            <a:r>
              <a:rPr sz="1600" spc="55">
                <a:latin typeface="Trebuchet MS"/>
                <a:cs typeface="Trebuchet MS"/>
              </a:rPr>
              <a:t>Through </a:t>
            </a:r>
            <a:r>
              <a:rPr sz="1600" spc="-10">
                <a:latin typeface="Trebuchet MS"/>
                <a:cs typeface="Trebuchet MS"/>
              </a:rPr>
              <a:t>the </a:t>
            </a:r>
            <a:r>
              <a:rPr sz="1600" spc="40">
                <a:latin typeface="Trebuchet MS"/>
                <a:cs typeface="Trebuchet MS"/>
              </a:rPr>
              <a:t>EAP, </a:t>
            </a:r>
            <a:r>
              <a:rPr sz="1600" spc="20">
                <a:latin typeface="Trebuchet MS"/>
                <a:cs typeface="Trebuchet MS"/>
              </a:rPr>
              <a:t>a </a:t>
            </a:r>
            <a:r>
              <a:rPr sz="1600" spc="-50">
                <a:latin typeface="Trebuchet MS"/>
                <a:cs typeface="Trebuchet MS"/>
              </a:rPr>
              <a:t>trained, </a:t>
            </a:r>
            <a:r>
              <a:rPr sz="1600" spc="-15">
                <a:latin typeface="Trebuchet MS"/>
                <a:cs typeface="Trebuchet MS"/>
              </a:rPr>
              <a:t>credentialed, </a:t>
            </a:r>
            <a:r>
              <a:rPr sz="1600" spc="25">
                <a:latin typeface="Trebuchet MS"/>
                <a:cs typeface="Trebuchet MS"/>
              </a:rPr>
              <a:t>experienced  </a:t>
            </a:r>
            <a:r>
              <a:rPr sz="1600" spc="45">
                <a:latin typeface="Trebuchet MS"/>
                <a:cs typeface="Trebuchet MS"/>
              </a:rPr>
              <a:t>counselor</a:t>
            </a:r>
            <a:r>
              <a:rPr sz="1600" spc="-90">
                <a:latin typeface="Trebuchet MS"/>
                <a:cs typeface="Trebuchet MS"/>
              </a:rPr>
              <a:t> </a:t>
            </a:r>
            <a:r>
              <a:rPr sz="1600" spc="-45">
                <a:latin typeface="Trebuchet MS"/>
                <a:cs typeface="Trebuchet MS"/>
              </a:rPr>
              <a:t>will</a:t>
            </a:r>
            <a:r>
              <a:rPr sz="1600" spc="-85">
                <a:latin typeface="Trebuchet MS"/>
                <a:cs typeface="Trebuchet MS"/>
              </a:rPr>
              <a:t> </a:t>
            </a:r>
            <a:r>
              <a:rPr sz="1600" spc="-20">
                <a:latin typeface="Trebuchet MS"/>
                <a:cs typeface="Trebuchet MS"/>
              </a:rPr>
              <a:t>listen</a:t>
            </a:r>
            <a:r>
              <a:rPr sz="1600" spc="-80">
                <a:latin typeface="Trebuchet MS"/>
                <a:cs typeface="Trebuchet MS"/>
              </a:rPr>
              <a:t> </a:t>
            </a:r>
            <a:r>
              <a:rPr sz="1600" spc="-20">
                <a:latin typeface="Trebuchet MS"/>
                <a:cs typeface="Trebuchet MS"/>
              </a:rPr>
              <a:t>to</a:t>
            </a:r>
            <a:r>
              <a:rPr sz="1600" spc="-85">
                <a:latin typeface="Trebuchet MS"/>
                <a:cs typeface="Trebuchet MS"/>
              </a:rPr>
              <a:t> </a:t>
            </a:r>
            <a:r>
              <a:rPr sz="1600" spc="40">
                <a:latin typeface="Trebuchet MS"/>
                <a:cs typeface="Trebuchet MS"/>
              </a:rPr>
              <a:t>your</a:t>
            </a:r>
            <a:r>
              <a:rPr sz="1600" spc="-80">
                <a:latin typeface="Trebuchet MS"/>
                <a:cs typeface="Trebuchet MS"/>
              </a:rPr>
              <a:t> </a:t>
            </a:r>
            <a:r>
              <a:rPr sz="1600" spc="25">
                <a:latin typeface="Trebuchet MS"/>
                <a:cs typeface="Trebuchet MS"/>
              </a:rPr>
              <a:t>concerns,</a:t>
            </a:r>
            <a:r>
              <a:rPr sz="1600" spc="-90">
                <a:latin typeface="Trebuchet MS"/>
                <a:cs typeface="Trebuchet MS"/>
              </a:rPr>
              <a:t> </a:t>
            </a:r>
            <a:r>
              <a:rPr sz="1600" spc="35">
                <a:latin typeface="Trebuchet MS"/>
                <a:cs typeface="Trebuchet MS"/>
              </a:rPr>
              <a:t>help</a:t>
            </a:r>
            <a:r>
              <a:rPr sz="1600" spc="-75">
                <a:latin typeface="Trebuchet MS"/>
                <a:cs typeface="Trebuchet MS"/>
              </a:rPr>
              <a:t> </a:t>
            </a:r>
            <a:r>
              <a:rPr sz="1600" spc="-30">
                <a:latin typeface="Trebuchet MS"/>
                <a:cs typeface="Trebuchet MS"/>
              </a:rPr>
              <a:t>identify</a:t>
            </a:r>
            <a:r>
              <a:rPr sz="1600" spc="-60">
                <a:latin typeface="Trebuchet MS"/>
                <a:cs typeface="Trebuchet MS"/>
              </a:rPr>
              <a:t> </a:t>
            </a:r>
            <a:r>
              <a:rPr sz="1600" spc="-10">
                <a:latin typeface="Trebuchet MS"/>
                <a:cs typeface="Trebuchet MS"/>
              </a:rPr>
              <a:t>the</a:t>
            </a:r>
            <a:r>
              <a:rPr sz="1600" spc="-70">
                <a:latin typeface="Trebuchet MS"/>
                <a:cs typeface="Trebuchet MS"/>
              </a:rPr>
              <a:t> </a:t>
            </a:r>
            <a:r>
              <a:rPr sz="1600" spc="60">
                <a:latin typeface="Trebuchet MS"/>
                <a:cs typeface="Trebuchet MS"/>
              </a:rPr>
              <a:t>source </a:t>
            </a:r>
            <a:r>
              <a:rPr sz="1600">
                <a:latin typeface="Trebuchet MS"/>
                <a:cs typeface="Trebuchet MS"/>
              </a:rPr>
              <a:t>of </a:t>
            </a:r>
            <a:r>
              <a:rPr sz="1600" spc="40">
                <a:latin typeface="Trebuchet MS"/>
                <a:cs typeface="Trebuchet MS"/>
              </a:rPr>
              <a:t>your </a:t>
            </a:r>
            <a:r>
              <a:rPr sz="1600" spc="60">
                <a:latin typeface="Trebuchet MS"/>
                <a:cs typeface="Trebuchet MS"/>
              </a:rPr>
              <a:t>problems </a:t>
            </a:r>
            <a:r>
              <a:rPr sz="1600" spc="55">
                <a:latin typeface="Trebuchet MS"/>
                <a:cs typeface="Trebuchet MS"/>
              </a:rPr>
              <a:t>and </a:t>
            </a:r>
            <a:r>
              <a:rPr sz="1600" spc="35">
                <a:latin typeface="Trebuchet MS"/>
                <a:cs typeface="Trebuchet MS"/>
              </a:rPr>
              <a:t>work </a:t>
            </a:r>
            <a:r>
              <a:rPr sz="1600" spc="-30">
                <a:latin typeface="Trebuchet MS"/>
                <a:cs typeface="Trebuchet MS"/>
              </a:rPr>
              <a:t>with </a:t>
            </a:r>
            <a:r>
              <a:rPr sz="1600" spc="85">
                <a:latin typeface="Trebuchet MS"/>
                <a:cs typeface="Trebuchet MS"/>
              </a:rPr>
              <a:t>you </a:t>
            </a:r>
            <a:r>
              <a:rPr sz="1600" spc="-20">
                <a:latin typeface="Trebuchet MS"/>
                <a:cs typeface="Trebuchet MS"/>
              </a:rPr>
              <a:t>to </a:t>
            </a:r>
            <a:r>
              <a:rPr sz="1600" spc="20">
                <a:latin typeface="Trebuchet MS"/>
                <a:cs typeface="Trebuchet MS"/>
              </a:rPr>
              <a:t>bring </a:t>
            </a:r>
            <a:r>
              <a:rPr sz="1600" spc="30">
                <a:latin typeface="Trebuchet MS"/>
                <a:cs typeface="Trebuchet MS"/>
              </a:rPr>
              <a:t>about </a:t>
            </a:r>
            <a:r>
              <a:rPr sz="1600" spc="-15">
                <a:latin typeface="Trebuchet MS"/>
                <a:cs typeface="Trebuchet MS"/>
              </a:rPr>
              <a:t>practical  </a:t>
            </a:r>
            <a:r>
              <a:rPr sz="1600" spc="25">
                <a:latin typeface="Trebuchet MS"/>
                <a:cs typeface="Trebuchet MS"/>
              </a:rPr>
              <a:t>solutions</a:t>
            </a:r>
            <a:r>
              <a:rPr lang="en-US" sz="1600" spc="25">
                <a:latin typeface="Trebuchet MS"/>
                <a:cs typeface="Trebuchet MS"/>
              </a:rPr>
              <a:t>.</a:t>
            </a:r>
            <a:endParaRPr sz="1600">
              <a:latin typeface="Trebuchet MS"/>
              <a:cs typeface="Trebuchet MS"/>
            </a:endParaRPr>
          </a:p>
          <a:p>
            <a:pPr>
              <a:lnSpc>
                <a:spcPct val="100000"/>
              </a:lnSpc>
              <a:spcBef>
                <a:spcPts val="15"/>
              </a:spcBef>
              <a:buClr>
                <a:srgbClr val="CC9900"/>
              </a:buClr>
              <a:buSzPct val="115000"/>
              <a:buFont typeface="Wingdings"/>
              <a:buChar char=""/>
            </a:pPr>
            <a:endParaRPr sz="1600">
              <a:latin typeface="Trebuchet MS"/>
              <a:cs typeface="Trebuchet MS"/>
            </a:endParaRPr>
          </a:p>
          <a:p>
            <a:pPr marL="299085" marR="201295" indent="-287020">
              <a:lnSpc>
                <a:spcPct val="100000"/>
              </a:lnSpc>
              <a:buClr>
                <a:srgbClr val="CC9900"/>
              </a:buClr>
              <a:buSzPct val="115000"/>
              <a:buFont typeface="Wingdings"/>
              <a:buChar char=""/>
              <a:tabLst>
                <a:tab pos="299085" algn="l"/>
                <a:tab pos="299720" algn="l"/>
              </a:tabLst>
            </a:pPr>
            <a:r>
              <a:rPr sz="1600" spc="20">
                <a:latin typeface="Trebuchet MS"/>
                <a:cs typeface="Trebuchet MS"/>
              </a:rPr>
              <a:t>This</a:t>
            </a:r>
            <a:r>
              <a:rPr sz="1600" spc="-80">
                <a:latin typeface="Trebuchet MS"/>
                <a:cs typeface="Trebuchet MS"/>
              </a:rPr>
              <a:t> </a:t>
            </a:r>
            <a:r>
              <a:rPr sz="1600" spc="55">
                <a:latin typeface="Trebuchet MS"/>
                <a:cs typeface="Trebuchet MS"/>
              </a:rPr>
              <a:t>program</a:t>
            </a:r>
            <a:r>
              <a:rPr sz="1600" spc="-110">
                <a:latin typeface="Trebuchet MS"/>
                <a:cs typeface="Trebuchet MS"/>
              </a:rPr>
              <a:t> </a:t>
            </a:r>
            <a:r>
              <a:rPr sz="1600" spc="40">
                <a:latin typeface="Trebuchet MS"/>
                <a:cs typeface="Trebuchet MS"/>
              </a:rPr>
              <a:t>allows</a:t>
            </a:r>
            <a:r>
              <a:rPr sz="1600" spc="-114">
                <a:latin typeface="Trebuchet MS"/>
                <a:cs typeface="Trebuchet MS"/>
              </a:rPr>
              <a:t> </a:t>
            </a:r>
            <a:r>
              <a:rPr sz="1600" spc="85">
                <a:latin typeface="Trebuchet MS"/>
                <a:cs typeface="Trebuchet MS"/>
              </a:rPr>
              <a:t>you</a:t>
            </a:r>
            <a:r>
              <a:rPr sz="1600" spc="-80">
                <a:latin typeface="Trebuchet MS"/>
                <a:cs typeface="Trebuchet MS"/>
              </a:rPr>
              <a:t> </a:t>
            </a:r>
            <a:r>
              <a:rPr sz="1600" spc="80">
                <a:latin typeface="Trebuchet MS"/>
                <a:cs typeface="Trebuchet MS"/>
              </a:rPr>
              <a:t>up</a:t>
            </a:r>
            <a:r>
              <a:rPr sz="1600" spc="-80">
                <a:latin typeface="Trebuchet MS"/>
                <a:cs typeface="Trebuchet MS"/>
              </a:rPr>
              <a:t> </a:t>
            </a:r>
            <a:r>
              <a:rPr sz="1600" spc="-20">
                <a:latin typeface="Trebuchet MS"/>
                <a:cs typeface="Trebuchet MS"/>
              </a:rPr>
              <a:t>to</a:t>
            </a:r>
            <a:r>
              <a:rPr sz="1600" spc="-90">
                <a:latin typeface="Trebuchet MS"/>
                <a:cs typeface="Trebuchet MS"/>
              </a:rPr>
              <a:t> </a:t>
            </a:r>
            <a:r>
              <a:rPr sz="1600" b="1" u="sng" spc="15">
                <a:solidFill>
                  <a:srgbClr val="425223"/>
                </a:solidFill>
                <a:latin typeface="Trebuchet MS"/>
                <a:cs typeface="Trebuchet MS"/>
              </a:rPr>
              <a:t>7</a:t>
            </a:r>
            <a:r>
              <a:rPr sz="1600" u="sng" spc="-95">
                <a:solidFill>
                  <a:srgbClr val="425223"/>
                </a:solidFill>
                <a:latin typeface="Trebuchet MS"/>
                <a:cs typeface="Trebuchet MS"/>
              </a:rPr>
              <a:t> </a:t>
            </a:r>
            <a:r>
              <a:rPr lang="en-US" sz="1600" b="1" i="1" u="sng" spc="-95">
                <a:solidFill>
                  <a:srgbClr val="425223"/>
                </a:solidFill>
                <a:latin typeface="Trebuchet MS"/>
                <a:cs typeface="Trebuchet MS"/>
              </a:rPr>
              <a:t>free </a:t>
            </a:r>
            <a:r>
              <a:rPr sz="1600" b="1" i="1" u="sng" spc="-10">
                <a:solidFill>
                  <a:srgbClr val="425223"/>
                </a:solidFill>
                <a:latin typeface="Trebuchet MS"/>
                <a:cs typeface="Trebuchet MS"/>
              </a:rPr>
              <a:t>confidential</a:t>
            </a:r>
            <a:r>
              <a:rPr sz="1600" b="1" i="1" spc="-80">
                <a:solidFill>
                  <a:srgbClr val="425223"/>
                </a:solidFill>
                <a:latin typeface="Trebuchet MS"/>
                <a:cs typeface="Trebuchet MS"/>
              </a:rPr>
              <a:t> </a:t>
            </a:r>
            <a:r>
              <a:rPr sz="1600" spc="25">
                <a:latin typeface="Trebuchet MS"/>
                <a:cs typeface="Trebuchet MS"/>
              </a:rPr>
              <a:t>face-to-face</a:t>
            </a:r>
            <a:r>
              <a:rPr sz="1600" spc="-110">
                <a:latin typeface="Trebuchet MS"/>
                <a:cs typeface="Trebuchet MS"/>
              </a:rPr>
              <a:t> </a:t>
            </a:r>
            <a:r>
              <a:rPr sz="1600" spc="5">
                <a:latin typeface="Trebuchet MS"/>
                <a:cs typeface="Trebuchet MS"/>
              </a:rPr>
              <a:t>or  </a:t>
            </a:r>
            <a:r>
              <a:rPr sz="1600" spc="10">
                <a:latin typeface="Trebuchet MS"/>
                <a:cs typeface="Trebuchet MS"/>
              </a:rPr>
              <a:t>telephonic </a:t>
            </a:r>
            <a:r>
              <a:rPr sz="1600" spc="40">
                <a:latin typeface="Trebuchet MS"/>
                <a:cs typeface="Trebuchet MS"/>
              </a:rPr>
              <a:t>meetings </a:t>
            </a:r>
            <a:r>
              <a:rPr sz="1600" spc="20">
                <a:latin typeface="Trebuchet MS"/>
                <a:cs typeface="Trebuchet MS"/>
              </a:rPr>
              <a:t>per year </a:t>
            </a:r>
            <a:r>
              <a:rPr sz="1600" spc="-30">
                <a:latin typeface="Trebuchet MS"/>
                <a:cs typeface="Trebuchet MS"/>
              </a:rPr>
              <a:t>for </a:t>
            </a:r>
            <a:r>
              <a:rPr sz="1600" spc="35">
                <a:latin typeface="Trebuchet MS"/>
                <a:cs typeface="Trebuchet MS"/>
              </a:rPr>
              <a:t>assistance </a:t>
            </a:r>
            <a:r>
              <a:rPr sz="1600" spc="75">
                <a:latin typeface="Trebuchet MS"/>
                <a:cs typeface="Trebuchet MS"/>
              </a:rPr>
              <a:t>on </a:t>
            </a:r>
            <a:r>
              <a:rPr sz="1600" spc="20">
                <a:latin typeface="Trebuchet MS"/>
                <a:cs typeface="Trebuchet MS"/>
              </a:rPr>
              <a:t>a </a:t>
            </a:r>
            <a:r>
              <a:rPr sz="1600" spc="-25">
                <a:latin typeface="Trebuchet MS"/>
                <a:cs typeface="Trebuchet MS"/>
              </a:rPr>
              <a:t>variety </a:t>
            </a:r>
            <a:r>
              <a:rPr sz="1600">
                <a:latin typeface="Trebuchet MS"/>
                <a:cs typeface="Trebuchet MS"/>
              </a:rPr>
              <a:t>of  </a:t>
            </a:r>
            <a:r>
              <a:rPr sz="1600" spc="20">
                <a:latin typeface="Trebuchet MS"/>
                <a:cs typeface="Trebuchet MS"/>
              </a:rPr>
              <a:t>topics</a:t>
            </a:r>
            <a:r>
              <a:rPr lang="en-US" sz="1600" spc="20">
                <a:latin typeface="Trebuchet MS"/>
                <a:cs typeface="Trebuchet MS"/>
              </a:rPr>
              <a:t> including:</a:t>
            </a:r>
            <a:endParaRPr sz="1600">
              <a:latin typeface="Trebuchet MS"/>
              <a:cs typeface="Trebuchet MS"/>
            </a:endParaRPr>
          </a:p>
          <a:p>
            <a:pPr marL="615950" lvl="1" indent="-287020">
              <a:lnSpc>
                <a:spcPct val="100000"/>
              </a:lnSpc>
              <a:spcBef>
                <a:spcPts val="1200"/>
              </a:spcBef>
              <a:buClr>
                <a:srgbClr val="425223"/>
              </a:buClr>
              <a:buSzPct val="115000"/>
              <a:buFont typeface="Wingdings"/>
              <a:buChar char=""/>
              <a:tabLst>
                <a:tab pos="615950" algn="l"/>
                <a:tab pos="616585" algn="l"/>
              </a:tabLst>
            </a:pPr>
            <a:r>
              <a:rPr sz="1600" spc="25">
                <a:latin typeface="Trebuchet MS"/>
                <a:cs typeface="Trebuchet MS"/>
              </a:rPr>
              <a:t>Family</a:t>
            </a:r>
            <a:r>
              <a:rPr sz="1600" spc="-80">
                <a:latin typeface="Trebuchet MS"/>
                <a:cs typeface="Trebuchet MS"/>
              </a:rPr>
              <a:t> </a:t>
            </a:r>
            <a:r>
              <a:rPr sz="1600" spc="75">
                <a:latin typeface="Trebuchet MS"/>
                <a:cs typeface="Trebuchet MS"/>
              </a:rPr>
              <a:t>Issues</a:t>
            </a:r>
            <a:endParaRPr sz="1600">
              <a:latin typeface="Trebuchet MS"/>
              <a:cs typeface="Trebuchet MS"/>
            </a:endParaRPr>
          </a:p>
          <a:p>
            <a:pPr marL="615950" lvl="1" indent="-287020">
              <a:lnSpc>
                <a:spcPct val="100000"/>
              </a:lnSpc>
              <a:spcBef>
                <a:spcPts val="409"/>
              </a:spcBef>
              <a:buClr>
                <a:srgbClr val="425223"/>
              </a:buClr>
              <a:buSzPct val="115000"/>
              <a:buFont typeface="Wingdings"/>
              <a:buChar char=""/>
              <a:tabLst>
                <a:tab pos="615950" algn="l"/>
                <a:tab pos="616585" algn="l"/>
              </a:tabLst>
            </a:pPr>
            <a:r>
              <a:rPr lang="en-US" sz="1600" spc="30">
                <a:latin typeface="Trebuchet MS"/>
                <a:cs typeface="Trebuchet MS"/>
              </a:rPr>
              <a:t>Mental Health </a:t>
            </a:r>
            <a:r>
              <a:rPr sz="1600" spc="70">
                <a:latin typeface="Trebuchet MS"/>
                <a:cs typeface="Trebuchet MS"/>
              </a:rPr>
              <a:t>Issues</a:t>
            </a:r>
            <a:endParaRPr sz="1600">
              <a:latin typeface="Trebuchet MS"/>
              <a:cs typeface="Trebuchet MS"/>
            </a:endParaRPr>
          </a:p>
          <a:p>
            <a:pPr marL="615950" lvl="1" indent="-287020">
              <a:lnSpc>
                <a:spcPct val="100000"/>
              </a:lnSpc>
              <a:spcBef>
                <a:spcPts val="395"/>
              </a:spcBef>
              <a:buClr>
                <a:srgbClr val="425223"/>
              </a:buClr>
              <a:buSzPct val="115000"/>
              <a:buFont typeface="Wingdings"/>
              <a:buChar char=""/>
              <a:tabLst>
                <a:tab pos="615950" algn="l"/>
                <a:tab pos="616585" algn="l"/>
              </a:tabLst>
            </a:pPr>
            <a:r>
              <a:rPr sz="1600" spc="-5">
                <a:latin typeface="Trebuchet MS"/>
                <a:cs typeface="Trebuchet MS"/>
              </a:rPr>
              <a:t>Financial </a:t>
            </a:r>
            <a:r>
              <a:rPr sz="1600" spc="55">
                <a:latin typeface="Trebuchet MS"/>
                <a:cs typeface="Trebuchet MS"/>
              </a:rPr>
              <a:t>and </a:t>
            </a:r>
            <a:r>
              <a:rPr sz="1600" spc="65">
                <a:latin typeface="Trebuchet MS"/>
                <a:cs typeface="Trebuchet MS"/>
              </a:rPr>
              <a:t>Legal</a:t>
            </a:r>
            <a:r>
              <a:rPr sz="1600" spc="-310">
                <a:latin typeface="Trebuchet MS"/>
                <a:cs typeface="Trebuchet MS"/>
              </a:rPr>
              <a:t> </a:t>
            </a:r>
            <a:r>
              <a:rPr sz="1600" spc="65">
                <a:latin typeface="Trebuchet MS"/>
                <a:cs typeface="Trebuchet MS"/>
              </a:rPr>
              <a:t>Concerns</a:t>
            </a:r>
            <a:endParaRPr sz="1600">
              <a:latin typeface="Trebuchet MS"/>
              <a:cs typeface="Trebuchet MS"/>
            </a:endParaRPr>
          </a:p>
          <a:p>
            <a:pPr marL="615950" lvl="1" indent="-287020">
              <a:lnSpc>
                <a:spcPct val="100000"/>
              </a:lnSpc>
              <a:spcBef>
                <a:spcPts val="395"/>
              </a:spcBef>
              <a:buClr>
                <a:srgbClr val="425223"/>
              </a:buClr>
              <a:buSzPct val="115000"/>
              <a:buFont typeface="Wingdings"/>
              <a:buChar char=""/>
              <a:tabLst>
                <a:tab pos="615950" algn="l"/>
                <a:tab pos="616585" algn="l"/>
              </a:tabLst>
            </a:pPr>
            <a:r>
              <a:rPr sz="1600" spc="20">
                <a:latin typeface="Trebuchet MS"/>
                <a:cs typeface="Trebuchet MS"/>
              </a:rPr>
              <a:t>Emotional</a:t>
            </a:r>
            <a:r>
              <a:rPr sz="1600" spc="-100">
                <a:latin typeface="Trebuchet MS"/>
                <a:cs typeface="Trebuchet MS"/>
              </a:rPr>
              <a:t> </a:t>
            </a:r>
            <a:r>
              <a:rPr sz="1600" spc="55">
                <a:latin typeface="Trebuchet MS"/>
                <a:cs typeface="Trebuchet MS"/>
              </a:rPr>
              <a:t>and</a:t>
            </a:r>
            <a:r>
              <a:rPr sz="1600" spc="-80">
                <a:latin typeface="Trebuchet MS"/>
                <a:cs typeface="Trebuchet MS"/>
              </a:rPr>
              <a:t> </a:t>
            </a:r>
            <a:r>
              <a:rPr sz="1600" spc="55">
                <a:latin typeface="Trebuchet MS"/>
                <a:cs typeface="Trebuchet MS"/>
              </a:rPr>
              <a:t>substance</a:t>
            </a:r>
            <a:r>
              <a:rPr sz="1600" spc="-95">
                <a:latin typeface="Trebuchet MS"/>
                <a:cs typeface="Trebuchet MS"/>
              </a:rPr>
              <a:t> </a:t>
            </a:r>
            <a:r>
              <a:rPr sz="1600" spc="75">
                <a:latin typeface="Trebuchet MS"/>
                <a:cs typeface="Trebuchet MS"/>
              </a:rPr>
              <a:t>abuse</a:t>
            </a:r>
            <a:r>
              <a:rPr sz="1600" spc="-95">
                <a:latin typeface="Trebuchet MS"/>
                <a:cs typeface="Trebuchet MS"/>
              </a:rPr>
              <a:t> </a:t>
            </a:r>
            <a:r>
              <a:rPr sz="1600" spc="20">
                <a:latin typeface="Trebuchet MS"/>
                <a:cs typeface="Trebuchet MS"/>
              </a:rPr>
              <a:t>issues,</a:t>
            </a:r>
            <a:r>
              <a:rPr sz="1600" spc="-75">
                <a:latin typeface="Trebuchet MS"/>
                <a:cs typeface="Trebuchet MS"/>
              </a:rPr>
              <a:t> </a:t>
            </a:r>
            <a:r>
              <a:rPr sz="1600" spc="-85">
                <a:latin typeface="Trebuchet MS"/>
                <a:cs typeface="Trebuchet MS"/>
              </a:rPr>
              <a:t>etc.</a:t>
            </a:r>
            <a:endParaRPr sz="1600">
              <a:latin typeface="Trebuchet MS"/>
              <a:cs typeface="Trebuchet MS"/>
            </a:endParaRPr>
          </a:p>
        </p:txBody>
      </p:sp>
      <p:pic>
        <p:nvPicPr>
          <p:cNvPr id="6" name="Picture 5" descr="Portrait of smiling woman in yellow sweater">
            <a:extLst>
              <a:ext uri="{FF2B5EF4-FFF2-40B4-BE49-F238E27FC236}">
                <a16:creationId xmlns:a16="http://schemas.microsoft.com/office/drawing/2014/main" id="{430E6A6D-A4DD-8BEF-8B45-AB9C6F60C8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02527" y="1501877"/>
            <a:ext cx="3342905" cy="385424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6979"/>
    </mc:Choice>
    <mc:Fallback>
      <p:transition spd="slow" advTm="36979"/>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11355" y="277368"/>
            <a:ext cx="5773602" cy="566822"/>
          </a:xfrm>
          <a:prstGeom prst="rect">
            <a:avLst/>
          </a:prstGeom>
        </p:spPr>
        <p:txBody>
          <a:bodyPr vert="horz" wrap="square" lIns="0" tIns="12700" rIns="0" bIns="0" rtlCol="0">
            <a:spAutoFit/>
          </a:bodyPr>
          <a:lstStyle/>
          <a:p>
            <a:pPr marL="12700">
              <a:lnSpc>
                <a:spcPct val="100000"/>
              </a:lnSpc>
              <a:spcBef>
                <a:spcPts val="100"/>
              </a:spcBef>
            </a:pPr>
            <a:r>
              <a:rPr b="1" spc="-40">
                <a:latin typeface="Trebuchet MS" panose="020B0603020202020204" pitchFamily="34" charset="0"/>
              </a:rPr>
              <a:t>Healthy Lifestyle</a:t>
            </a:r>
            <a:r>
              <a:rPr b="1" spc="-20">
                <a:latin typeface="Trebuchet MS" panose="020B0603020202020204" pitchFamily="34" charset="0"/>
              </a:rPr>
              <a:t> </a:t>
            </a:r>
            <a:r>
              <a:rPr b="1" spc="-30">
                <a:latin typeface="Trebuchet MS" panose="020B0603020202020204" pitchFamily="34" charset="0"/>
              </a:rPr>
              <a:t>Coaching</a:t>
            </a:r>
          </a:p>
        </p:txBody>
      </p:sp>
      <p:sp>
        <p:nvSpPr>
          <p:cNvPr id="3" name="object 3"/>
          <p:cNvSpPr txBox="1"/>
          <p:nvPr/>
        </p:nvSpPr>
        <p:spPr>
          <a:xfrm>
            <a:off x="611355" y="1238974"/>
            <a:ext cx="7294372" cy="3947234"/>
          </a:xfrm>
          <a:prstGeom prst="rect">
            <a:avLst/>
          </a:prstGeom>
        </p:spPr>
        <p:txBody>
          <a:bodyPr vert="horz" wrap="square" lIns="0" tIns="12700" rIns="0" bIns="0" rtlCol="0">
            <a:spAutoFit/>
          </a:bodyPr>
          <a:lstStyle/>
          <a:p>
            <a:pPr marL="299085" marR="473709" indent="-287020">
              <a:lnSpc>
                <a:spcPct val="100000"/>
              </a:lnSpc>
              <a:spcBef>
                <a:spcPts val="100"/>
              </a:spcBef>
              <a:buClr>
                <a:srgbClr val="CC9900"/>
              </a:buClr>
              <a:buSzPct val="115000"/>
              <a:buFont typeface="Wingdings"/>
              <a:buChar char=""/>
              <a:tabLst>
                <a:tab pos="299085" algn="l"/>
                <a:tab pos="299720" algn="l"/>
              </a:tabLst>
            </a:pPr>
            <a:r>
              <a:rPr sz="1600" spc="25">
                <a:latin typeface="Trebuchet MS"/>
                <a:cs typeface="Trebuchet MS"/>
              </a:rPr>
              <a:t>Springpoint</a:t>
            </a:r>
            <a:r>
              <a:rPr sz="1600" spc="-90">
                <a:latin typeface="Trebuchet MS"/>
                <a:cs typeface="Trebuchet MS"/>
              </a:rPr>
              <a:t> </a:t>
            </a:r>
            <a:r>
              <a:rPr sz="1600" spc="30">
                <a:latin typeface="Trebuchet MS"/>
                <a:cs typeface="Trebuchet MS"/>
              </a:rPr>
              <a:t>continues</a:t>
            </a:r>
            <a:r>
              <a:rPr sz="1600" spc="-75">
                <a:latin typeface="Trebuchet MS"/>
                <a:cs typeface="Trebuchet MS"/>
              </a:rPr>
              <a:t> </a:t>
            </a:r>
            <a:r>
              <a:rPr sz="1600" spc="-20">
                <a:latin typeface="Trebuchet MS"/>
                <a:cs typeface="Trebuchet MS"/>
              </a:rPr>
              <a:t>to</a:t>
            </a:r>
            <a:r>
              <a:rPr sz="1600" spc="-85">
                <a:latin typeface="Trebuchet MS"/>
                <a:cs typeface="Trebuchet MS"/>
              </a:rPr>
              <a:t> </a:t>
            </a:r>
            <a:r>
              <a:rPr sz="1600" spc="-25">
                <a:latin typeface="Trebuchet MS"/>
                <a:cs typeface="Trebuchet MS"/>
              </a:rPr>
              <a:t>offer</a:t>
            </a:r>
            <a:r>
              <a:rPr sz="1600" spc="-80">
                <a:latin typeface="Trebuchet MS"/>
                <a:cs typeface="Trebuchet MS"/>
              </a:rPr>
              <a:t> </a:t>
            </a:r>
            <a:r>
              <a:rPr sz="1600" spc="-10">
                <a:latin typeface="Trebuchet MS"/>
                <a:cs typeface="Trebuchet MS"/>
              </a:rPr>
              <a:t>Aetna’s</a:t>
            </a:r>
            <a:r>
              <a:rPr sz="1600" spc="-75">
                <a:latin typeface="Trebuchet MS"/>
                <a:cs typeface="Trebuchet MS"/>
              </a:rPr>
              <a:t> </a:t>
            </a:r>
            <a:r>
              <a:rPr sz="1600" spc="20">
                <a:latin typeface="Trebuchet MS"/>
                <a:cs typeface="Trebuchet MS"/>
              </a:rPr>
              <a:t>Healthy</a:t>
            </a:r>
            <a:r>
              <a:rPr sz="1600" spc="-90">
                <a:latin typeface="Trebuchet MS"/>
                <a:cs typeface="Trebuchet MS"/>
              </a:rPr>
              <a:t> </a:t>
            </a:r>
            <a:r>
              <a:rPr sz="1600">
                <a:latin typeface="Trebuchet MS"/>
                <a:cs typeface="Trebuchet MS"/>
              </a:rPr>
              <a:t>Lifestyle  </a:t>
            </a:r>
            <a:r>
              <a:rPr sz="1600" spc="60">
                <a:latin typeface="Trebuchet MS"/>
                <a:cs typeface="Trebuchet MS"/>
              </a:rPr>
              <a:t>Coaching </a:t>
            </a:r>
            <a:r>
              <a:rPr sz="1600" spc="25">
                <a:latin typeface="Trebuchet MS"/>
                <a:cs typeface="Trebuchet MS"/>
              </a:rPr>
              <a:t>service </a:t>
            </a:r>
            <a:r>
              <a:rPr sz="1600" spc="75">
                <a:latin typeface="Trebuchet MS"/>
                <a:cs typeface="Trebuchet MS"/>
              </a:rPr>
              <a:t>as </a:t>
            </a:r>
            <a:r>
              <a:rPr sz="1600" spc="5">
                <a:latin typeface="Trebuchet MS"/>
                <a:cs typeface="Trebuchet MS"/>
              </a:rPr>
              <a:t>another </a:t>
            </a:r>
            <a:r>
              <a:rPr sz="1600" spc="25">
                <a:latin typeface="Trebuchet MS"/>
                <a:cs typeface="Trebuchet MS"/>
              </a:rPr>
              <a:t>valuable </a:t>
            </a:r>
            <a:r>
              <a:rPr sz="1600" spc="40">
                <a:latin typeface="Trebuchet MS"/>
                <a:cs typeface="Trebuchet MS"/>
              </a:rPr>
              <a:t>resource </a:t>
            </a:r>
            <a:r>
              <a:rPr sz="1600" spc="-55">
                <a:latin typeface="Trebuchet MS"/>
                <a:cs typeface="Trebuchet MS"/>
              </a:rPr>
              <a:t>that </a:t>
            </a:r>
            <a:r>
              <a:rPr sz="1600" spc="-10">
                <a:latin typeface="Trebuchet MS"/>
                <a:cs typeface="Trebuchet MS"/>
              </a:rPr>
              <a:t>is </a:t>
            </a:r>
            <a:r>
              <a:rPr sz="1600">
                <a:latin typeface="Trebuchet MS"/>
                <a:cs typeface="Trebuchet MS"/>
              </a:rPr>
              <a:t>available</a:t>
            </a:r>
            <a:r>
              <a:rPr sz="1600" spc="-120">
                <a:latin typeface="Trebuchet MS"/>
                <a:cs typeface="Trebuchet MS"/>
              </a:rPr>
              <a:t> </a:t>
            </a:r>
            <a:r>
              <a:rPr sz="1600" spc="35">
                <a:latin typeface="Trebuchet MS"/>
                <a:cs typeface="Trebuchet MS"/>
              </a:rPr>
              <a:t>year-round</a:t>
            </a:r>
            <a:r>
              <a:rPr sz="1600" spc="-70">
                <a:latin typeface="Trebuchet MS"/>
                <a:cs typeface="Trebuchet MS"/>
              </a:rPr>
              <a:t> </a:t>
            </a:r>
            <a:r>
              <a:rPr sz="1600" b="1" spc="-55">
                <a:solidFill>
                  <a:srgbClr val="425223"/>
                </a:solidFill>
                <a:latin typeface="Trebuchet MS"/>
                <a:cs typeface="Trebuchet MS"/>
              </a:rPr>
              <a:t>at</a:t>
            </a:r>
            <a:r>
              <a:rPr sz="1600" b="1" spc="-100">
                <a:solidFill>
                  <a:srgbClr val="425223"/>
                </a:solidFill>
                <a:latin typeface="Trebuchet MS"/>
                <a:cs typeface="Trebuchet MS"/>
              </a:rPr>
              <a:t> </a:t>
            </a:r>
            <a:r>
              <a:rPr sz="1600" b="1" spc="75">
                <a:solidFill>
                  <a:srgbClr val="425223"/>
                </a:solidFill>
                <a:latin typeface="Trebuchet MS"/>
                <a:cs typeface="Trebuchet MS"/>
              </a:rPr>
              <a:t>no</a:t>
            </a:r>
            <a:r>
              <a:rPr sz="1600" b="1" spc="-100">
                <a:solidFill>
                  <a:srgbClr val="425223"/>
                </a:solidFill>
                <a:latin typeface="Trebuchet MS"/>
                <a:cs typeface="Trebuchet MS"/>
              </a:rPr>
              <a:t> </a:t>
            </a:r>
            <a:r>
              <a:rPr sz="1600" b="1" spc="50">
                <a:solidFill>
                  <a:srgbClr val="425223"/>
                </a:solidFill>
                <a:latin typeface="Trebuchet MS"/>
                <a:cs typeface="Trebuchet MS"/>
              </a:rPr>
              <a:t>cost</a:t>
            </a:r>
            <a:r>
              <a:rPr sz="1600" b="1" spc="-114">
                <a:solidFill>
                  <a:srgbClr val="425223"/>
                </a:solidFill>
                <a:latin typeface="Trebuchet MS"/>
                <a:cs typeface="Trebuchet MS"/>
              </a:rPr>
              <a:t> </a:t>
            </a:r>
            <a:r>
              <a:rPr sz="1600" b="1" spc="-15">
                <a:solidFill>
                  <a:srgbClr val="425223"/>
                </a:solidFill>
                <a:latin typeface="Trebuchet MS"/>
                <a:cs typeface="Trebuchet MS"/>
              </a:rPr>
              <a:t>to</a:t>
            </a:r>
            <a:r>
              <a:rPr sz="1600" b="1" spc="-100">
                <a:solidFill>
                  <a:srgbClr val="425223"/>
                </a:solidFill>
                <a:latin typeface="Trebuchet MS"/>
                <a:cs typeface="Trebuchet MS"/>
              </a:rPr>
              <a:t> </a:t>
            </a:r>
            <a:r>
              <a:rPr sz="1600" b="1" spc="15">
                <a:solidFill>
                  <a:srgbClr val="425223"/>
                </a:solidFill>
                <a:latin typeface="Trebuchet MS"/>
                <a:cs typeface="Trebuchet MS"/>
              </a:rPr>
              <a:t>you!</a:t>
            </a:r>
            <a:endParaRPr sz="1600" b="1">
              <a:latin typeface="Trebuchet MS"/>
              <a:cs typeface="Trebuchet MS"/>
            </a:endParaRPr>
          </a:p>
          <a:p>
            <a:pPr>
              <a:lnSpc>
                <a:spcPct val="100000"/>
              </a:lnSpc>
              <a:spcBef>
                <a:spcPts val="50"/>
              </a:spcBef>
              <a:buClr>
                <a:srgbClr val="CC9900"/>
              </a:buClr>
              <a:buSzPct val="115000"/>
              <a:buFont typeface="Wingdings"/>
              <a:buChar char=""/>
            </a:pPr>
            <a:endParaRPr sz="1600">
              <a:latin typeface="Trebuchet MS"/>
              <a:cs typeface="Trebuchet MS"/>
            </a:endParaRPr>
          </a:p>
          <a:p>
            <a:pPr marL="299085" marR="5080" indent="-287020">
              <a:lnSpc>
                <a:spcPct val="100000"/>
              </a:lnSpc>
              <a:buClr>
                <a:srgbClr val="CC9900"/>
              </a:buClr>
              <a:buSzPct val="115000"/>
              <a:buFont typeface="Wingdings"/>
              <a:buChar char=""/>
              <a:tabLst>
                <a:tab pos="299085" algn="l"/>
                <a:tab pos="299720" algn="l"/>
              </a:tabLst>
            </a:pPr>
            <a:r>
              <a:rPr sz="1600" spc="100">
                <a:latin typeface="Trebuchet MS"/>
                <a:cs typeface="Trebuchet MS"/>
              </a:rPr>
              <a:t>You</a:t>
            </a:r>
            <a:r>
              <a:rPr sz="1600" spc="-85">
                <a:latin typeface="Trebuchet MS"/>
                <a:cs typeface="Trebuchet MS"/>
              </a:rPr>
              <a:t> </a:t>
            </a:r>
            <a:r>
              <a:rPr sz="1600" spc="55">
                <a:latin typeface="Trebuchet MS"/>
                <a:cs typeface="Trebuchet MS"/>
              </a:rPr>
              <a:t>can</a:t>
            </a:r>
            <a:r>
              <a:rPr sz="1600" spc="-90">
                <a:latin typeface="Trebuchet MS"/>
                <a:cs typeface="Trebuchet MS"/>
              </a:rPr>
              <a:t> </a:t>
            </a:r>
            <a:r>
              <a:rPr sz="1600" spc="50">
                <a:latin typeface="Trebuchet MS"/>
                <a:cs typeface="Trebuchet MS"/>
              </a:rPr>
              <a:t>have</a:t>
            </a:r>
            <a:r>
              <a:rPr sz="1600" spc="-75">
                <a:latin typeface="Trebuchet MS"/>
                <a:cs typeface="Trebuchet MS"/>
              </a:rPr>
              <a:t> </a:t>
            </a:r>
            <a:r>
              <a:rPr sz="1600" spc="70">
                <a:latin typeface="Trebuchet MS"/>
                <a:cs typeface="Trebuchet MS"/>
              </a:rPr>
              <a:t>one-on-one</a:t>
            </a:r>
            <a:r>
              <a:rPr sz="1600" spc="-65">
                <a:latin typeface="Trebuchet MS"/>
                <a:cs typeface="Trebuchet MS"/>
              </a:rPr>
              <a:t> </a:t>
            </a:r>
            <a:r>
              <a:rPr sz="1600" spc="-15">
                <a:latin typeface="Trebuchet MS"/>
                <a:cs typeface="Trebuchet MS"/>
              </a:rPr>
              <a:t>confidential</a:t>
            </a:r>
            <a:r>
              <a:rPr sz="1600" spc="-70">
                <a:latin typeface="Trebuchet MS"/>
                <a:cs typeface="Trebuchet MS"/>
              </a:rPr>
              <a:t> </a:t>
            </a:r>
            <a:r>
              <a:rPr sz="1600" spc="30">
                <a:latin typeface="Trebuchet MS"/>
                <a:cs typeface="Trebuchet MS"/>
              </a:rPr>
              <a:t>conversations</a:t>
            </a:r>
            <a:r>
              <a:rPr sz="1600" spc="-80">
                <a:latin typeface="Trebuchet MS"/>
                <a:cs typeface="Trebuchet MS"/>
              </a:rPr>
              <a:t> </a:t>
            </a:r>
            <a:r>
              <a:rPr sz="1600" spc="-30">
                <a:latin typeface="Trebuchet MS"/>
                <a:cs typeface="Trebuchet MS"/>
              </a:rPr>
              <a:t>with</a:t>
            </a:r>
            <a:r>
              <a:rPr sz="1600" spc="-75">
                <a:latin typeface="Trebuchet MS"/>
                <a:cs typeface="Trebuchet MS"/>
              </a:rPr>
              <a:t> </a:t>
            </a:r>
            <a:r>
              <a:rPr sz="1600" spc="20">
                <a:latin typeface="Trebuchet MS"/>
                <a:cs typeface="Trebuchet MS"/>
              </a:rPr>
              <a:t>a  </a:t>
            </a:r>
            <a:r>
              <a:rPr sz="1600" spc="70">
                <a:latin typeface="Trebuchet MS"/>
                <a:cs typeface="Trebuchet MS"/>
              </a:rPr>
              <a:t>coach</a:t>
            </a:r>
            <a:r>
              <a:rPr sz="1600" spc="-125">
                <a:latin typeface="Trebuchet MS"/>
                <a:cs typeface="Trebuchet MS"/>
              </a:rPr>
              <a:t> </a:t>
            </a:r>
            <a:r>
              <a:rPr sz="1600" spc="30">
                <a:latin typeface="Trebuchet MS"/>
                <a:cs typeface="Trebuchet MS"/>
              </a:rPr>
              <a:t>about</a:t>
            </a:r>
            <a:r>
              <a:rPr sz="1600" spc="-90">
                <a:latin typeface="Trebuchet MS"/>
                <a:cs typeface="Trebuchet MS"/>
              </a:rPr>
              <a:t> </a:t>
            </a:r>
            <a:r>
              <a:rPr sz="1600" spc="20">
                <a:latin typeface="Trebuchet MS"/>
                <a:cs typeface="Trebuchet MS"/>
              </a:rPr>
              <a:t>topics</a:t>
            </a:r>
            <a:r>
              <a:rPr sz="1600" spc="-100">
                <a:latin typeface="Trebuchet MS"/>
                <a:cs typeface="Trebuchet MS"/>
              </a:rPr>
              <a:t> </a:t>
            </a:r>
            <a:r>
              <a:rPr sz="1600" spc="-55">
                <a:latin typeface="Trebuchet MS"/>
                <a:cs typeface="Trebuchet MS"/>
              </a:rPr>
              <a:t>that</a:t>
            </a:r>
            <a:r>
              <a:rPr sz="1600" spc="-90">
                <a:latin typeface="Trebuchet MS"/>
                <a:cs typeface="Trebuchet MS"/>
              </a:rPr>
              <a:t> </a:t>
            </a:r>
            <a:r>
              <a:rPr sz="1600">
                <a:latin typeface="Trebuchet MS"/>
                <a:cs typeface="Trebuchet MS"/>
              </a:rPr>
              <a:t>are</a:t>
            </a:r>
            <a:r>
              <a:rPr sz="1600" spc="-95">
                <a:latin typeface="Trebuchet MS"/>
                <a:cs typeface="Trebuchet MS"/>
              </a:rPr>
              <a:t> </a:t>
            </a:r>
            <a:r>
              <a:rPr sz="1600" spc="-10">
                <a:latin typeface="Trebuchet MS"/>
                <a:cs typeface="Trebuchet MS"/>
              </a:rPr>
              <a:t>important</a:t>
            </a:r>
            <a:r>
              <a:rPr sz="1600" spc="-90">
                <a:latin typeface="Trebuchet MS"/>
                <a:cs typeface="Trebuchet MS"/>
              </a:rPr>
              <a:t> </a:t>
            </a:r>
            <a:r>
              <a:rPr sz="1600" spc="-20">
                <a:latin typeface="Trebuchet MS"/>
                <a:cs typeface="Trebuchet MS"/>
              </a:rPr>
              <a:t>to</a:t>
            </a:r>
            <a:r>
              <a:rPr sz="1600" spc="-85">
                <a:latin typeface="Trebuchet MS"/>
                <a:cs typeface="Trebuchet MS"/>
              </a:rPr>
              <a:t> </a:t>
            </a:r>
            <a:r>
              <a:rPr sz="1600" spc="5">
                <a:latin typeface="Trebuchet MS"/>
                <a:cs typeface="Trebuchet MS"/>
              </a:rPr>
              <a:t>you,</a:t>
            </a:r>
            <a:r>
              <a:rPr sz="1600" spc="-85">
                <a:latin typeface="Trebuchet MS"/>
                <a:cs typeface="Trebuchet MS"/>
              </a:rPr>
              <a:t> </a:t>
            </a:r>
            <a:r>
              <a:rPr sz="1600" spc="85">
                <a:latin typeface="Trebuchet MS"/>
                <a:cs typeface="Trebuchet MS"/>
              </a:rPr>
              <a:t>such</a:t>
            </a:r>
            <a:r>
              <a:rPr sz="1600" spc="-80">
                <a:latin typeface="Trebuchet MS"/>
                <a:cs typeface="Trebuchet MS"/>
              </a:rPr>
              <a:t> </a:t>
            </a:r>
            <a:r>
              <a:rPr sz="1600" spc="-65">
                <a:latin typeface="Trebuchet MS"/>
                <a:cs typeface="Trebuchet MS"/>
              </a:rPr>
              <a:t>as:</a:t>
            </a:r>
            <a:endParaRPr sz="1600">
              <a:latin typeface="Trebuchet MS"/>
              <a:cs typeface="Trebuchet MS"/>
            </a:endParaRPr>
          </a:p>
          <a:p>
            <a:pPr marL="957580" lvl="1" indent="-287020">
              <a:lnSpc>
                <a:spcPct val="100000"/>
              </a:lnSpc>
              <a:spcBef>
                <a:spcPts val="600"/>
              </a:spcBef>
              <a:buClr>
                <a:srgbClr val="425223"/>
              </a:buClr>
              <a:buSzPct val="115000"/>
              <a:buFont typeface="Wingdings"/>
              <a:buChar char=""/>
              <a:tabLst>
                <a:tab pos="956944" algn="l"/>
                <a:tab pos="957580" algn="l"/>
              </a:tabLst>
            </a:pPr>
            <a:r>
              <a:rPr sz="1600" spc="75">
                <a:latin typeface="Trebuchet MS"/>
                <a:cs typeface="Trebuchet MS"/>
              </a:rPr>
              <a:t>Losing</a:t>
            </a:r>
            <a:r>
              <a:rPr sz="1600" spc="-80">
                <a:latin typeface="Trebuchet MS"/>
                <a:cs typeface="Trebuchet MS"/>
              </a:rPr>
              <a:t> </a:t>
            </a:r>
            <a:r>
              <a:rPr sz="1600" spc="20">
                <a:latin typeface="Trebuchet MS"/>
                <a:cs typeface="Trebuchet MS"/>
              </a:rPr>
              <a:t>weight</a:t>
            </a:r>
            <a:endParaRPr sz="1600">
              <a:latin typeface="Trebuchet MS"/>
              <a:cs typeface="Trebuchet MS"/>
            </a:endParaRPr>
          </a:p>
          <a:p>
            <a:pPr marL="957580" lvl="1" indent="-287020">
              <a:lnSpc>
                <a:spcPct val="100000"/>
              </a:lnSpc>
              <a:spcBef>
                <a:spcPts val="600"/>
              </a:spcBef>
              <a:buClr>
                <a:srgbClr val="425223"/>
              </a:buClr>
              <a:buSzPct val="115000"/>
              <a:buFont typeface="Wingdings"/>
              <a:buChar char=""/>
              <a:tabLst>
                <a:tab pos="956944" algn="l"/>
                <a:tab pos="957580" algn="l"/>
              </a:tabLst>
            </a:pPr>
            <a:r>
              <a:rPr sz="1600" spc="-15">
                <a:latin typeface="Trebuchet MS"/>
                <a:cs typeface="Trebuchet MS"/>
              </a:rPr>
              <a:t>Quitting </a:t>
            </a:r>
            <a:r>
              <a:rPr sz="1600" spc="70">
                <a:latin typeface="Trebuchet MS"/>
                <a:cs typeface="Trebuchet MS"/>
              </a:rPr>
              <a:t>smoking </a:t>
            </a:r>
            <a:r>
              <a:rPr sz="1600" spc="5">
                <a:latin typeface="Trebuchet MS"/>
                <a:cs typeface="Trebuchet MS"/>
              </a:rPr>
              <a:t>or </a:t>
            </a:r>
            <a:r>
              <a:rPr sz="1600" spc="60">
                <a:latin typeface="Trebuchet MS"/>
                <a:cs typeface="Trebuchet MS"/>
              </a:rPr>
              <a:t>using</a:t>
            </a:r>
            <a:r>
              <a:rPr sz="1600" spc="-385">
                <a:latin typeface="Trebuchet MS"/>
                <a:cs typeface="Trebuchet MS"/>
              </a:rPr>
              <a:t> </a:t>
            </a:r>
            <a:r>
              <a:rPr sz="1600" spc="50">
                <a:latin typeface="Trebuchet MS"/>
                <a:cs typeface="Trebuchet MS"/>
              </a:rPr>
              <a:t>tobacco</a:t>
            </a:r>
            <a:endParaRPr sz="1600">
              <a:latin typeface="Trebuchet MS"/>
              <a:cs typeface="Trebuchet MS"/>
            </a:endParaRPr>
          </a:p>
          <a:p>
            <a:pPr marL="957580" lvl="1" indent="-287020">
              <a:lnSpc>
                <a:spcPct val="100000"/>
              </a:lnSpc>
              <a:spcBef>
                <a:spcPts val="600"/>
              </a:spcBef>
              <a:buClr>
                <a:srgbClr val="425223"/>
              </a:buClr>
              <a:buSzPct val="115000"/>
              <a:buFont typeface="Wingdings"/>
              <a:buChar char=""/>
              <a:tabLst>
                <a:tab pos="956944" algn="l"/>
                <a:tab pos="957580" algn="l"/>
              </a:tabLst>
            </a:pPr>
            <a:r>
              <a:rPr sz="1600" spc="15">
                <a:latin typeface="Trebuchet MS"/>
                <a:cs typeface="Trebuchet MS"/>
              </a:rPr>
              <a:t>Preventing</a:t>
            </a:r>
            <a:r>
              <a:rPr sz="1600" spc="-65">
                <a:latin typeface="Trebuchet MS"/>
                <a:cs typeface="Trebuchet MS"/>
              </a:rPr>
              <a:t> </a:t>
            </a:r>
            <a:r>
              <a:rPr sz="1600" spc="50">
                <a:latin typeface="Trebuchet MS"/>
                <a:cs typeface="Trebuchet MS"/>
              </a:rPr>
              <a:t>disease</a:t>
            </a:r>
            <a:endParaRPr sz="1600">
              <a:latin typeface="Trebuchet MS"/>
              <a:cs typeface="Trebuchet MS"/>
            </a:endParaRPr>
          </a:p>
          <a:p>
            <a:pPr marL="957580" lvl="1" indent="-287020">
              <a:lnSpc>
                <a:spcPct val="100000"/>
              </a:lnSpc>
              <a:spcBef>
                <a:spcPts val="600"/>
              </a:spcBef>
              <a:buClr>
                <a:srgbClr val="425223"/>
              </a:buClr>
              <a:buSzPct val="115000"/>
              <a:buFont typeface="Wingdings"/>
              <a:buChar char=""/>
              <a:tabLst>
                <a:tab pos="956944" algn="l"/>
                <a:tab pos="957580" algn="l"/>
              </a:tabLst>
            </a:pPr>
            <a:r>
              <a:rPr sz="1600" spc="-20">
                <a:latin typeface="Trebuchet MS"/>
                <a:cs typeface="Trebuchet MS"/>
              </a:rPr>
              <a:t>Nutrition </a:t>
            </a:r>
            <a:r>
              <a:rPr sz="1600" spc="55">
                <a:latin typeface="Trebuchet MS"/>
                <a:cs typeface="Trebuchet MS"/>
              </a:rPr>
              <a:t>and </a:t>
            </a:r>
            <a:r>
              <a:rPr sz="1600" spc="5">
                <a:latin typeface="Trebuchet MS"/>
                <a:cs typeface="Trebuchet MS"/>
              </a:rPr>
              <a:t>eating</a:t>
            </a:r>
            <a:r>
              <a:rPr sz="1600" spc="-275">
                <a:latin typeface="Trebuchet MS"/>
                <a:cs typeface="Trebuchet MS"/>
              </a:rPr>
              <a:t> </a:t>
            </a:r>
            <a:r>
              <a:rPr sz="1600" spc="-25">
                <a:latin typeface="Trebuchet MS"/>
                <a:cs typeface="Trebuchet MS"/>
              </a:rPr>
              <a:t>healthier</a:t>
            </a:r>
            <a:endParaRPr sz="1600">
              <a:latin typeface="Trebuchet MS"/>
              <a:cs typeface="Trebuchet MS"/>
            </a:endParaRPr>
          </a:p>
          <a:p>
            <a:pPr marL="957580" lvl="1" indent="-287020">
              <a:lnSpc>
                <a:spcPct val="100000"/>
              </a:lnSpc>
              <a:spcBef>
                <a:spcPts val="600"/>
              </a:spcBef>
              <a:buClr>
                <a:srgbClr val="425223"/>
              </a:buClr>
              <a:buSzPct val="115000"/>
              <a:buFont typeface="Wingdings"/>
              <a:buChar char=""/>
              <a:tabLst>
                <a:tab pos="956944" algn="l"/>
                <a:tab pos="957580" algn="l"/>
              </a:tabLst>
            </a:pPr>
            <a:r>
              <a:rPr sz="1600" spc="25">
                <a:latin typeface="Trebuchet MS"/>
                <a:cs typeface="Trebuchet MS"/>
              </a:rPr>
              <a:t>Fitness </a:t>
            </a:r>
            <a:r>
              <a:rPr sz="1600" spc="55">
                <a:latin typeface="Trebuchet MS"/>
                <a:cs typeface="Trebuchet MS"/>
              </a:rPr>
              <a:t>and</a:t>
            </a:r>
            <a:r>
              <a:rPr sz="1600" spc="-175">
                <a:latin typeface="Trebuchet MS"/>
                <a:cs typeface="Trebuchet MS"/>
              </a:rPr>
              <a:t> </a:t>
            </a:r>
            <a:r>
              <a:rPr sz="1600" spc="15">
                <a:latin typeface="Trebuchet MS"/>
                <a:cs typeface="Trebuchet MS"/>
              </a:rPr>
              <a:t>exercise</a:t>
            </a:r>
            <a:endParaRPr sz="1600">
              <a:latin typeface="Trebuchet MS"/>
              <a:cs typeface="Trebuchet MS"/>
            </a:endParaRPr>
          </a:p>
          <a:p>
            <a:pPr marL="957580" lvl="1" indent="-287020">
              <a:lnSpc>
                <a:spcPct val="100000"/>
              </a:lnSpc>
              <a:spcBef>
                <a:spcPts val="600"/>
              </a:spcBef>
              <a:buClr>
                <a:srgbClr val="425223"/>
              </a:buClr>
              <a:buSzPct val="115000"/>
              <a:buFont typeface="Wingdings"/>
              <a:buChar char=""/>
              <a:tabLst>
                <a:tab pos="956944" algn="l"/>
                <a:tab pos="957580" algn="l"/>
              </a:tabLst>
            </a:pPr>
            <a:r>
              <a:rPr sz="1600" spc="85">
                <a:latin typeface="Trebuchet MS"/>
                <a:cs typeface="Trebuchet MS"/>
              </a:rPr>
              <a:t>Managing</a:t>
            </a:r>
            <a:r>
              <a:rPr sz="1600" spc="-95">
                <a:latin typeface="Trebuchet MS"/>
                <a:cs typeface="Trebuchet MS"/>
              </a:rPr>
              <a:t> </a:t>
            </a:r>
            <a:r>
              <a:rPr sz="1600" spc="35">
                <a:latin typeface="Trebuchet MS"/>
                <a:cs typeface="Trebuchet MS"/>
              </a:rPr>
              <a:t>stress</a:t>
            </a:r>
            <a:endParaRPr sz="1600">
              <a:latin typeface="Trebuchet MS"/>
              <a:cs typeface="Trebuchet MS"/>
            </a:endParaRPr>
          </a:p>
          <a:p>
            <a:pPr lvl="1">
              <a:lnSpc>
                <a:spcPct val="100000"/>
              </a:lnSpc>
              <a:spcBef>
                <a:spcPts val="50"/>
              </a:spcBef>
              <a:buClr>
                <a:srgbClr val="425223"/>
              </a:buClr>
              <a:buSzPct val="115000"/>
              <a:buFont typeface="Wingdings"/>
              <a:buChar char=""/>
            </a:pPr>
            <a:endParaRPr sz="1600">
              <a:latin typeface="Trebuchet MS"/>
              <a:cs typeface="Trebuchet MS"/>
            </a:endParaRPr>
          </a:p>
          <a:p>
            <a:pPr marL="299085" indent="-287020">
              <a:lnSpc>
                <a:spcPct val="100000"/>
              </a:lnSpc>
              <a:buClr>
                <a:srgbClr val="CC9900"/>
              </a:buClr>
              <a:buSzPct val="115000"/>
              <a:buFont typeface="Wingdings"/>
              <a:buChar char=""/>
              <a:tabLst>
                <a:tab pos="299085" algn="l"/>
                <a:tab pos="299720" algn="l"/>
              </a:tabLst>
            </a:pPr>
            <a:r>
              <a:rPr sz="1600" spc="10">
                <a:latin typeface="Trebuchet MS"/>
                <a:cs typeface="Trebuchet MS"/>
              </a:rPr>
              <a:t>Refer </a:t>
            </a:r>
            <a:r>
              <a:rPr sz="1600" spc="-20">
                <a:latin typeface="Trebuchet MS"/>
                <a:cs typeface="Trebuchet MS"/>
              </a:rPr>
              <a:t>to </a:t>
            </a:r>
            <a:r>
              <a:rPr lang="en-US" sz="1600" spc="-20">
                <a:latin typeface="Trebuchet MS"/>
                <a:cs typeface="Trebuchet MS"/>
              </a:rPr>
              <a:t>the Benefits </a:t>
            </a:r>
            <a:r>
              <a:rPr sz="1600" spc="30">
                <a:latin typeface="Trebuchet MS"/>
                <a:cs typeface="Trebuchet MS"/>
              </a:rPr>
              <a:t>Guide</a:t>
            </a:r>
            <a:r>
              <a:rPr lang="en-US" sz="1600" spc="30">
                <a:latin typeface="Trebuchet MS"/>
                <a:cs typeface="Trebuchet MS"/>
              </a:rPr>
              <a:t> or BenePortal for more details.</a:t>
            </a:r>
            <a:endParaRPr sz="1600">
              <a:latin typeface="Trebuchet MS"/>
              <a:cs typeface="Trebuchet MS"/>
            </a:endParaRPr>
          </a:p>
        </p:txBody>
      </p:sp>
      <p:pic>
        <p:nvPicPr>
          <p:cNvPr id="6" name="Picture 5" descr="Weights and workout gear">
            <a:extLst>
              <a:ext uri="{FF2B5EF4-FFF2-40B4-BE49-F238E27FC236}">
                <a16:creationId xmlns:a16="http://schemas.microsoft.com/office/drawing/2014/main" id="{4CAE90CD-CC74-C05C-9A08-EE44C106BE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5727" y="1238974"/>
            <a:ext cx="3467100" cy="394723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4583"/>
    </mc:Choice>
    <mc:Fallback>
      <p:transition spd="slow" advTm="24583"/>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810768" y="3435096"/>
            <a:ext cx="10575290" cy="584134"/>
          </a:xfrm>
          <a:prstGeom prst="rect">
            <a:avLst/>
          </a:prstGeom>
          <a:solidFill>
            <a:srgbClr val="425223"/>
          </a:solidFill>
        </p:spPr>
        <p:txBody>
          <a:bodyPr vert="horz" wrap="square" lIns="0" tIns="29845" rIns="0" bIns="0" rtlCol="0">
            <a:spAutoFit/>
          </a:bodyPr>
          <a:lstStyle/>
          <a:p>
            <a:pPr marL="90805">
              <a:lnSpc>
                <a:spcPct val="100000"/>
              </a:lnSpc>
              <a:spcBef>
                <a:spcPts val="235"/>
              </a:spcBef>
            </a:pPr>
            <a:r>
              <a:rPr lang="en-US" sz="3600" b="1" spc="30">
                <a:solidFill>
                  <a:srgbClr val="FFFFFF"/>
                </a:solidFill>
                <a:latin typeface="Trebuchet MS"/>
                <a:cs typeface="Trebuchet MS"/>
              </a:rPr>
              <a:t>401(k) Plan</a:t>
            </a:r>
            <a:endParaRPr sz="3600">
              <a:latin typeface="Trebuchet MS"/>
              <a:cs typeface="Trebuchet MS"/>
            </a:endParaRPr>
          </a:p>
        </p:txBody>
      </p:sp>
      <p:sp>
        <p:nvSpPr>
          <p:cNvPr id="4" name="object 4"/>
          <p:cNvSpPr/>
          <p:nvPr/>
        </p:nvSpPr>
        <p:spPr>
          <a:xfrm>
            <a:off x="7703819" y="341376"/>
            <a:ext cx="3755135" cy="822959"/>
          </a:xfrm>
          <a:prstGeom prst="rect">
            <a:avLst/>
          </a:prstGeom>
          <a:blipFill>
            <a:blip r:embed="rId2" cstate="print"/>
            <a:stretch>
              <a:fillRect/>
            </a:stretch>
          </a:blipFill>
        </p:spPr>
        <p:txBody>
          <a:bodyPr wrap="square" lIns="0" tIns="0" rIns="0" bIns="0" rtlCol="0"/>
          <a:lstStyle/>
          <a:p>
            <a:endParaRPr/>
          </a:p>
        </p:txBody>
      </p:sp>
      <p:sp>
        <p:nvSpPr>
          <p:cNvPr id="6" name="object 2">
            <a:extLst>
              <a:ext uri="{FF2B5EF4-FFF2-40B4-BE49-F238E27FC236}">
                <a16:creationId xmlns:a16="http://schemas.microsoft.com/office/drawing/2014/main" id="{4E040085-E07F-F951-9091-1D013023BF87}"/>
              </a:ext>
            </a:extLst>
          </p:cNvPr>
          <p:cNvSpPr txBox="1"/>
          <p:nvPr/>
        </p:nvSpPr>
        <p:spPr>
          <a:xfrm>
            <a:off x="810768" y="3101662"/>
            <a:ext cx="5988347" cy="321242"/>
          </a:xfrm>
          <a:prstGeom prst="rect">
            <a:avLst/>
          </a:prstGeom>
        </p:spPr>
        <p:txBody>
          <a:bodyPr vert="horz" wrap="square" lIns="0" tIns="13335" rIns="0" bIns="0" rtlCol="0">
            <a:spAutoFit/>
          </a:bodyPr>
          <a:lstStyle/>
          <a:p>
            <a:pPr marL="12700">
              <a:lnSpc>
                <a:spcPct val="100000"/>
              </a:lnSpc>
              <a:spcBef>
                <a:spcPts val="105"/>
              </a:spcBef>
            </a:pPr>
            <a:r>
              <a:rPr sz="2000" spc="15">
                <a:latin typeface="Trebuchet MS"/>
                <a:cs typeface="Trebuchet MS"/>
              </a:rPr>
              <a:t>Benefits</a:t>
            </a:r>
            <a:r>
              <a:rPr sz="2000" spc="-100">
                <a:latin typeface="Trebuchet MS"/>
                <a:cs typeface="Trebuchet MS"/>
              </a:rPr>
              <a:t> </a:t>
            </a:r>
            <a:r>
              <a:rPr sz="2000" spc="30">
                <a:latin typeface="Trebuchet MS"/>
                <a:cs typeface="Trebuchet MS"/>
              </a:rPr>
              <a:t>202</a:t>
            </a:r>
            <a:r>
              <a:rPr lang="en-US" sz="2000" spc="30">
                <a:latin typeface="Trebuchet MS"/>
                <a:cs typeface="Trebuchet MS"/>
              </a:rPr>
              <a:t>7</a:t>
            </a:r>
            <a:r>
              <a:rPr sz="2000" spc="-105">
                <a:latin typeface="Trebuchet MS"/>
                <a:cs typeface="Trebuchet MS"/>
              </a:rPr>
              <a:t> </a:t>
            </a:r>
            <a:r>
              <a:rPr sz="2000" spc="50">
                <a:latin typeface="Trebuchet MS"/>
                <a:cs typeface="Trebuchet MS"/>
              </a:rPr>
              <a:t>Annual</a:t>
            </a:r>
            <a:r>
              <a:rPr sz="2000" spc="-114">
                <a:latin typeface="Trebuchet MS"/>
                <a:cs typeface="Trebuchet MS"/>
              </a:rPr>
              <a:t> </a:t>
            </a:r>
            <a:r>
              <a:rPr sz="2000" spc="20">
                <a:latin typeface="Trebuchet MS"/>
                <a:cs typeface="Trebuchet MS"/>
              </a:rPr>
              <a:t>Enrollment</a:t>
            </a:r>
            <a:endParaRPr sz="2000">
              <a:latin typeface="Trebuchet MS"/>
              <a:cs typeface="Trebuchet MS"/>
            </a:endParaRPr>
          </a:p>
        </p:txBody>
      </p:sp>
    </p:spTree>
    <p:extLst>
      <p:ext uri="{BB962C8B-B14F-4D97-AF65-F5344CB8AC3E}">
        <p14:creationId xmlns:p14="http://schemas.microsoft.com/office/powerpoint/2010/main" val="3439621326"/>
      </p:ext>
    </p:extLst>
  </p:cSld>
  <p:clrMapOvr>
    <a:masterClrMapping/>
  </p:clrMapOvr>
  <mc:AlternateContent xmlns:mc="http://schemas.openxmlformats.org/markup-compatibility/2006">
    <mc:Choice xmlns:p14="http://schemas.microsoft.com/office/powerpoint/2010/main" Requires="p14">
      <p:transition spd="slow" p14:dur="2000" advTm="3891"/>
    </mc:Choice>
    <mc:Fallback>
      <p:transition spd="slow" advTm="3891"/>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05828" y="279010"/>
            <a:ext cx="7772400" cy="566822"/>
          </a:xfrm>
          <a:prstGeom prst="rect">
            <a:avLst/>
          </a:prstGeom>
        </p:spPr>
        <p:txBody>
          <a:bodyPr vert="horz" wrap="square" lIns="0" tIns="12700" rIns="0" bIns="0" rtlCol="0">
            <a:spAutoFit/>
          </a:bodyPr>
          <a:lstStyle/>
          <a:p>
            <a:pPr marL="12700">
              <a:lnSpc>
                <a:spcPct val="100000"/>
              </a:lnSpc>
              <a:spcBef>
                <a:spcPts val="100"/>
              </a:spcBef>
            </a:pPr>
            <a:r>
              <a:rPr lang="en-US" b="1" spc="-35">
                <a:latin typeface="Trebuchet MS" panose="020B0603020202020204" pitchFamily="34" charset="0"/>
              </a:rPr>
              <a:t>Springpoint 401(k) Plan - Empower</a:t>
            </a:r>
            <a:endParaRPr b="1" spc="-55">
              <a:latin typeface="Trebuchet MS" panose="020B0603020202020204" pitchFamily="34" charset="0"/>
            </a:endParaRPr>
          </a:p>
        </p:txBody>
      </p:sp>
      <p:sp>
        <p:nvSpPr>
          <p:cNvPr id="4" name="object 4"/>
          <p:cNvSpPr txBox="1"/>
          <p:nvPr/>
        </p:nvSpPr>
        <p:spPr>
          <a:xfrm>
            <a:off x="504651" y="1194223"/>
            <a:ext cx="11201400" cy="6303777"/>
          </a:xfrm>
          <a:prstGeom prst="rect">
            <a:avLst/>
          </a:prstGeom>
        </p:spPr>
        <p:txBody>
          <a:bodyPr vert="horz" wrap="square" lIns="0" tIns="12700" rIns="0" bIns="0" rtlCol="0" anchor="t">
            <a:spAutoFit/>
          </a:bodyPr>
          <a:lstStyle/>
          <a:p>
            <a:pPr marL="299085" marR="39370" indent="-287020">
              <a:spcBef>
                <a:spcPts val="969"/>
              </a:spcBef>
              <a:buClr>
                <a:srgbClr val="C78B2A"/>
              </a:buClr>
              <a:buSzPct val="100000"/>
              <a:buFont typeface="Wingdings" panose="05000000000000000000" pitchFamily="2" charset="2"/>
              <a:buChar char="§"/>
              <a:tabLst>
                <a:tab pos="299085" algn="l"/>
                <a:tab pos="299720" algn="l"/>
              </a:tabLst>
            </a:pPr>
            <a:r>
              <a:rPr lang="en-US" sz="1600" b="1">
                <a:solidFill>
                  <a:srgbClr val="425223"/>
                </a:solidFill>
                <a:latin typeface="Trebuchet MS"/>
                <a:cs typeface="Trebuchet MS"/>
              </a:rPr>
              <a:t>Eligibility/Enrollment: </a:t>
            </a:r>
            <a:r>
              <a:rPr lang="en-US" sz="1600">
                <a:latin typeface="Trebuchet MS"/>
                <a:cs typeface="Trebuchet MS"/>
              </a:rPr>
              <a:t>You are eligible to participate in Springpoint’s 401(k) Plan to make Team Member Pre-Tax Salary Deferral, Team Member After-Tax Roth and Catch-Up Contributions on the first day of the month after your date of hire, unless you are an excluded employee. </a:t>
            </a:r>
          </a:p>
          <a:p>
            <a:pPr marL="299085" marR="39370" indent="-287020">
              <a:spcBef>
                <a:spcPts val="969"/>
              </a:spcBef>
              <a:buClr>
                <a:srgbClr val="C78B2A"/>
              </a:buClr>
              <a:buSzPct val="100000"/>
              <a:buFont typeface="Wingdings" panose="05000000000000000000" pitchFamily="2" charset="2"/>
              <a:buChar char="§"/>
              <a:tabLst>
                <a:tab pos="299085" algn="l"/>
                <a:tab pos="299720" algn="l"/>
              </a:tabLst>
            </a:pPr>
            <a:r>
              <a:rPr lang="en-US" sz="1600" b="1">
                <a:solidFill>
                  <a:srgbClr val="425223"/>
                </a:solidFill>
                <a:latin typeface="Trebuchet MS"/>
                <a:cs typeface="Trebuchet MS"/>
              </a:rPr>
              <a:t>Contributions: </a:t>
            </a:r>
            <a:r>
              <a:rPr lang="en-US" sz="1600">
                <a:latin typeface="Trebuchet MS"/>
                <a:cs typeface="Trebuchet MS"/>
              </a:rPr>
              <a:t>1% to 75% of pay up to annual maximum:</a:t>
            </a:r>
          </a:p>
          <a:p>
            <a:pPr marL="756285" marR="39370" lvl="1" indent="-287020">
              <a:spcBef>
                <a:spcPts val="969"/>
              </a:spcBef>
              <a:buClr>
                <a:srgbClr val="425223"/>
              </a:buClr>
              <a:buSzPct val="100000"/>
              <a:buFont typeface="Wingdings" panose="05000000000000000000" pitchFamily="2" charset="2"/>
              <a:buChar char="§"/>
              <a:tabLst>
                <a:tab pos="299085" algn="l"/>
                <a:tab pos="299720" algn="l"/>
              </a:tabLst>
            </a:pPr>
            <a:r>
              <a:rPr lang="en-US" sz="1600" b="1">
                <a:solidFill>
                  <a:srgbClr val="C78B2A"/>
                </a:solidFill>
                <a:latin typeface="Trebuchet MS"/>
                <a:cs typeface="Trebuchet MS"/>
              </a:rPr>
              <a:t>2027</a:t>
            </a:r>
            <a:r>
              <a:rPr lang="en-US" sz="1600">
                <a:solidFill>
                  <a:srgbClr val="C78B2A"/>
                </a:solidFill>
                <a:latin typeface="Trebuchet MS"/>
                <a:cs typeface="Trebuchet MS"/>
              </a:rPr>
              <a:t>:</a:t>
            </a:r>
            <a:r>
              <a:rPr lang="en-US" sz="1600">
                <a:latin typeface="Trebuchet MS"/>
                <a:cs typeface="Trebuchet MS"/>
              </a:rPr>
              <a:t> $25,000* or $33,000 (Catch Up at least 50 years old)**</a:t>
            </a:r>
          </a:p>
          <a:p>
            <a:pPr marL="756285" marR="39370" lvl="1" indent="-287020">
              <a:spcBef>
                <a:spcPts val="969"/>
              </a:spcBef>
              <a:buClr>
                <a:srgbClr val="425223"/>
              </a:buClr>
              <a:buSzPct val="100000"/>
              <a:buFont typeface="Wingdings" panose="05000000000000000000" pitchFamily="2" charset="2"/>
              <a:buChar char="§"/>
              <a:tabLst>
                <a:tab pos="299085" algn="l"/>
                <a:tab pos="299720" algn="l"/>
              </a:tabLst>
            </a:pPr>
            <a:r>
              <a:rPr lang="en-US" sz="1600" b="1">
                <a:solidFill>
                  <a:srgbClr val="C78B2A"/>
                </a:solidFill>
                <a:latin typeface="Trebuchet MS"/>
                <a:cs typeface="Trebuchet MS"/>
              </a:rPr>
              <a:t>Super Catch Up</a:t>
            </a:r>
            <a:r>
              <a:rPr lang="en-US" sz="1600">
                <a:latin typeface="Trebuchet MS"/>
                <a:cs typeface="Trebuchet MS"/>
              </a:rPr>
              <a:t>: $11,750 (Ages 60-63 limit)**</a:t>
            </a:r>
          </a:p>
          <a:p>
            <a:pPr marL="756285" marR="39370" lvl="1" indent="-287020">
              <a:spcBef>
                <a:spcPts val="969"/>
              </a:spcBef>
              <a:buClr>
                <a:srgbClr val="425223"/>
              </a:buClr>
              <a:buSzPct val="100000"/>
              <a:buFont typeface="Wingdings" panose="05000000000000000000" pitchFamily="2" charset="2"/>
              <a:buChar char="§"/>
              <a:tabLst>
                <a:tab pos="299085" algn="l"/>
                <a:tab pos="299720" algn="l"/>
              </a:tabLst>
            </a:pPr>
            <a:r>
              <a:rPr lang="en-US" sz="1600">
                <a:latin typeface="Trebuchet MS"/>
                <a:cs typeface="Trebuchet MS"/>
              </a:rPr>
              <a:t>You may change your Team Member Salary Deferral Contributions one time per month. You may also stop your Contributions at any time. All changes must comply with any administrative procedures established under the Plan. </a:t>
            </a:r>
          </a:p>
          <a:p>
            <a:pPr marL="285750" indent="-285750" algn="just">
              <a:spcBef>
                <a:spcPts val="0"/>
              </a:spcBef>
              <a:spcAft>
                <a:spcPts val="0"/>
              </a:spcAft>
              <a:buClr>
                <a:srgbClr val="C78B2A"/>
              </a:buClr>
              <a:buSzPct val="100000"/>
              <a:buFont typeface="Wingdings" panose="05000000000000000000" pitchFamily="2" charset="2"/>
              <a:buChar char="§"/>
            </a:pPr>
            <a:r>
              <a:rPr lang="en-US" sz="1600" b="1">
                <a:solidFill>
                  <a:srgbClr val="425223"/>
                </a:solidFill>
                <a:latin typeface="Trebuchet MS"/>
                <a:cs typeface="Trebuchet MS"/>
              </a:rPr>
              <a:t>Company Match: </a:t>
            </a:r>
            <a:r>
              <a:rPr lang="en-US" sz="1600">
                <a:latin typeface="Trebuchet MS" panose="020B0603020202020204" pitchFamily="34" charset="0"/>
                <a:cs typeface="Arial" panose="020B0604020202020204" pitchFamily="34" charset="0"/>
              </a:rPr>
              <a:t>1st</a:t>
            </a:r>
            <a:r>
              <a:rPr lang="en-US" sz="1600">
                <a:effectLst/>
                <a:latin typeface="Trebuchet MS" panose="020B0603020202020204" pitchFamily="34" charset="0"/>
                <a:ea typeface="Calibri" panose="020F0502020204030204" pitchFamily="34" charset="0"/>
                <a:cs typeface="Arial" panose="020B0604020202020204" pitchFamily="34" charset="0"/>
              </a:rPr>
              <a:t> day of the month following 12 consecutive months of service in which you work at least 1,000 hours measured from your date of hire.</a:t>
            </a:r>
          </a:p>
          <a:p>
            <a:pPr marL="285750" indent="-285750" algn="just">
              <a:spcBef>
                <a:spcPts val="0"/>
              </a:spcBef>
              <a:spcAft>
                <a:spcPts val="0"/>
              </a:spcAft>
              <a:buClr>
                <a:srgbClr val="C78B2A"/>
              </a:buClr>
              <a:buSzPct val="100000"/>
              <a:buFont typeface="Wingdings" panose="05000000000000000000" pitchFamily="2" charset="2"/>
              <a:buChar char="§"/>
            </a:pPr>
            <a:endParaRPr lang="en-US" sz="1600">
              <a:effectLst/>
              <a:latin typeface="Trebuchet MS" panose="020B0603020202020204" pitchFamily="34" charset="0"/>
              <a:ea typeface="Calibri" panose="020F0502020204030204" pitchFamily="34" charset="0"/>
              <a:cs typeface="Arial" panose="020B0604020202020204" pitchFamily="34" charset="0"/>
            </a:endParaRPr>
          </a:p>
          <a:p>
            <a:pPr marL="742950" lvl="1" indent="-285750" algn="just">
              <a:buClr>
                <a:srgbClr val="425223"/>
              </a:buClr>
              <a:buSzPct val="100000"/>
              <a:buFont typeface="Wingdings" panose="05000000000000000000" pitchFamily="2" charset="2"/>
              <a:buChar char="§"/>
            </a:pPr>
            <a:r>
              <a:rPr lang="en-US" sz="1600" err="1">
                <a:latin typeface="Trebuchet MS"/>
                <a:ea typeface="Calibri"/>
                <a:cs typeface="Arial"/>
              </a:rPr>
              <a:t>Springpoint</a:t>
            </a:r>
            <a:r>
              <a:rPr lang="en-US" sz="1600">
                <a:latin typeface="Trebuchet MS"/>
                <a:ea typeface="Calibri"/>
                <a:cs typeface="Arial"/>
              </a:rPr>
              <a:t> will match $1 for $1 of team member pre-tax salary deferral, up to 4% of compensation.</a:t>
            </a:r>
          </a:p>
          <a:p>
            <a:pPr marL="742950" lvl="1" indent="-285750" algn="just">
              <a:buClr>
                <a:srgbClr val="425223"/>
              </a:buClr>
              <a:buSzPct val="100000"/>
              <a:buFont typeface="Wingdings" panose="05000000000000000000" pitchFamily="2" charset="2"/>
              <a:buChar char="§"/>
            </a:pPr>
            <a:r>
              <a:rPr lang="en-US" sz="1600">
                <a:effectLst/>
                <a:latin typeface="Trebuchet MS" panose="020B0603020202020204" pitchFamily="34" charset="0"/>
                <a:ea typeface="Calibri" panose="020F0502020204030204" pitchFamily="34" charset="0"/>
                <a:cs typeface="Arial" panose="020B0604020202020204" pitchFamily="34" charset="0"/>
              </a:rPr>
              <a:t>Matching contribution is </a:t>
            </a:r>
            <a:r>
              <a:rPr lang="en-US" sz="1600">
                <a:latin typeface="Trebuchet MS" panose="020B0603020202020204" pitchFamily="34" charset="0"/>
                <a:ea typeface="Calibri" panose="020F0502020204030204" pitchFamily="34" charset="0"/>
                <a:cs typeface="Arial" panose="020B0604020202020204" pitchFamily="34" charset="0"/>
              </a:rPr>
              <a:t>made on a payroll-by-payroll basis and is 100% vested</a:t>
            </a:r>
          </a:p>
          <a:p>
            <a:pPr algn="just">
              <a:spcBef>
                <a:spcPts val="0"/>
              </a:spcBef>
              <a:spcAft>
                <a:spcPts val="0"/>
              </a:spcAft>
            </a:pPr>
            <a:endParaRPr lang="en-US" sz="1600">
              <a:latin typeface="Trebuchet MS" panose="020B0603020202020204" pitchFamily="34" charset="0"/>
              <a:ea typeface="Calibri" panose="020F0502020204030204" pitchFamily="34" charset="0"/>
            </a:endParaRPr>
          </a:p>
          <a:p>
            <a:pPr algn="just">
              <a:spcBef>
                <a:spcPts val="0"/>
              </a:spcBef>
              <a:spcAft>
                <a:spcPts val="0"/>
              </a:spcAft>
            </a:pPr>
            <a:r>
              <a:rPr lang="en-US" sz="1600">
                <a:latin typeface="Trebuchet MS" panose="020B0603020202020204" pitchFamily="34" charset="0"/>
                <a:ea typeface="Calibri" panose="020F0502020204030204" pitchFamily="34" charset="0"/>
              </a:rPr>
              <a:t>C</a:t>
            </a:r>
            <a:r>
              <a:rPr lang="en-US" sz="1600">
                <a:effectLst/>
                <a:latin typeface="Trebuchet MS" panose="020B0603020202020204" pitchFamily="34" charset="0"/>
                <a:ea typeface="Calibri" panose="020F0502020204030204" pitchFamily="34" charset="0"/>
              </a:rPr>
              <a:t>ontact Empower at </a:t>
            </a:r>
            <a:r>
              <a:rPr lang="en-US" sz="1600" b="1">
                <a:solidFill>
                  <a:srgbClr val="425223"/>
                </a:solidFill>
                <a:effectLst/>
                <a:latin typeface="Trebuchet MS" panose="020B0603020202020204" pitchFamily="34" charset="0"/>
                <a:ea typeface="Calibri" panose="020F0502020204030204" pitchFamily="34" charset="0"/>
              </a:rPr>
              <a:t>1.833.301.9355</a:t>
            </a:r>
            <a:r>
              <a:rPr lang="en-US" sz="1600">
                <a:effectLst/>
                <a:latin typeface="Trebuchet MS" panose="020B0603020202020204" pitchFamily="34" charset="0"/>
                <a:ea typeface="Calibri" panose="020F0502020204030204" pitchFamily="34" charset="0"/>
              </a:rPr>
              <a:t> or </a:t>
            </a:r>
            <a:r>
              <a:rPr lang="en-US" sz="1600" b="1">
                <a:solidFill>
                  <a:srgbClr val="425223"/>
                </a:solidFill>
                <a:effectLst/>
                <a:latin typeface="Trebuchet MS" panose="020B0603020202020204" pitchFamily="34" charset="0"/>
                <a:ea typeface="Calibri" panose="020F0502020204030204" pitchFamily="34" charset="0"/>
              </a:rPr>
              <a:t>www.empower.com.</a:t>
            </a:r>
          </a:p>
          <a:p>
            <a:pPr marL="285750" indent="-285750" algn="just">
              <a:buClr>
                <a:srgbClr val="C78B2A"/>
              </a:buClr>
              <a:buSzPct val="100000"/>
              <a:buFont typeface="Wingdings" panose="05000000000000000000" pitchFamily="2" charset="2"/>
              <a:buChar char="§"/>
            </a:pPr>
            <a:endParaRPr lang="en-US" sz="1600">
              <a:effectLst/>
              <a:latin typeface="Trebuchet MS" panose="020B0603020202020204" pitchFamily="34" charset="0"/>
              <a:ea typeface="Calibri" panose="020F0502020204030204" pitchFamily="34" charset="0"/>
            </a:endParaRPr>
          </a:p>
          <a:p>
            <a:pPr marL="114300" indent="0" algn="just">
              <a:spcBef>
                <a:spcPts val="0"/>
              </a:spcBef>
              <a:spcAft>
                <a:spcPts val="0"/>
              </a:spcAft>
              <a:buNone/>
            </a:pPr>
            <a:endParaRPr lang="en-US" sz="1600">
              <a:effectLst/>
              <a:highlight>
                <a:srgbClr val="FFFF00"/>
              </a:highlight>
              <a:latin typeface="Trebuchet MS" panose="020B0603020202020204" pitchFamily="34" charset="0"/>
              <a:ea typeface="Calibri" panose="020F0502020204030204" pitchFamily="34" charset="0"/>
            </a:endParaRPr>
          </a:p>
          <a:p>
            <a:pPr marL="114300" indent="0" algn="just">
              <a:lnSpc>
                <a:spcPct val="115000"/>
              </a:lnSpc>
              <a:spcBef>
                <a:spcPts val="0"/>
              </a:spcBef>
              <a:spcAft>
                <a:spcPts val="0"/>
              </a:spcAft>
              <a:buNone/>
            </a:pPr>
            <a:endParaRPr lang="en-US" sz="1600">
              <a:effectLst/>
              <a:latin typeface="Trebuchet MS"/>
              <a:ea typeface="Calibri"/>
              <a:cs typeface="Arial"/>
            </a:endParaRPr>
          </a:p>
          <a:p>
            <a:pPr marL="114300" indent="0" algn="just">
              <a:lnSpc>
                <a:spcPct val="115000"/>
              </a:lnSpc>
              <a:spcBef>
                <a:spcPts val="0"/>
              </a:spcBef>
              <a:spcAft>
                <a:spcPts val="0"/>
              </a:spcAft>
              <a:buNone/>
            </a:pPr>
            <a:endParaRPr lang="en-US" sz="1600">
              <a:effectLst/>
              <a:highlight>
                <a:srgbClr val="FFFF00"/>
              </a:highlight>
              <a:latin typeface="Trebuchet MS" panose="020B0603020202020204" pitchFamily="34" charset="0"/>
              <a:ea typeface="Calibri" panose="020F0502020204030204" pitchFamily="34" charset="0"/>
              <a:cs typeface="Times New Roman" panose="02020603050405020304" pitchFamily="18" charset="0"/>
            </a:endParaRPr>
          </a:p>
          <a:p>
            <a:pPr marL="756285" marR="39370" lvl="1" indent="-287020">
              <a:spcBef>
                <a:spcPts val="969"/>
              </a:spcBef>
              <a:buClr>
                <a:srgbClr val="CC9900"/>
              </a:buClr>
              <a:buSzPct val="63888"/>
              <a:buFont typeface="Wingdings"/>
              <a:buChar char=""/>
              <a:tabLst>
                <a:tab pos="299085" algn="l"/>
                <a:tab pos="299720" algn="l"/>
              </a:tabLst>
            </a:pPr>
            <a:endParaRPr lang="en-US" sz="1600" b="1">
              <a:solidFill>
                <a:srgbClr val="425223"/>
              </a:solidFill>
              <a:latin typeface="Trebuchet MS"/>
              <a:cs typeface="Trebuchet MS"/>
            </a:endParaRPr>
          </a:p>
          <a:p>
            <a:pPr marL="756285" marR="39370" lvl="1" indent="-287020">
              <a:spcBef>
                <a:spcPts val="969"/>
              </a:spcBef>
              <a:buClr>
                <a:srgbClr val="CC9900"/>
              </a:buClr>
              <a:buSzPct val="63888"/>
              <a:buFont typeface="Wingdings"/>
              <a:buChar char=""/>
              <a:tabLst>
                <a:tab pos="299085" algn="l"/>
                <a:tab pos="299720" algn="l"/>
              </a:tabLst>
            </a:pPr>
            <a:endParaRPr lang="en-US">
              <a:latin typeface="Trebuchet MS"/>
              <a:cs typeface="Trebuchet MS"/>
            </a:endParaRPr>
          </a:p>
        </p:txBody>
      </p:sp>
      <p:sp>
        <p:nvSpPr>
          <p:cNvPr id="3" name="TextBox 2">
            <a:extLst>
              <a:ext uri="{FF2B5EF4-FFF2-40B4-BE49-F238E27FC236}">
                <a16:creationId xmlns:a16="http://schemas.microsoft.com/office/drawing/2014/main" id="{FE905688-D11A-A6F6-25A9-1366DA20CD32}"/>
              </a:ext>
            </a:extLst>
          </p:cNvPr>
          <p:cNvSpPr txBox="1"/>
          <p:nvPr/>
        </p:nvSpPr>
        <p:spPr>
          <a:xfrm>
            <a:off x="605828" y="6150114"/>
            <a:ext cx="10980344" cy="707886"/>
          </a:xfrm>
          <a:prstGeom prst="rect">
            <a:avLst/>
          </a:prstGeom>
          <a:noFill/>
        </p:spPr>
        <p:txBody>
          <a:bodyPr wrap="square" lIns="91440" tIns="45720" rIns="91440" bIns="45720" rtlCol="0" anchor="t">
            <a:spAutoFit/>
          </a:bodyPr>
          <a:lstStyle/>
          <a:p>
            <a:r>
              <a:rPr lang="en-US" sz="1000" i="1">
                <a:latin typeface="Trebuchet MS"/>
              </a:rPr>
              <a:t>*Note that annual contribution limits listed above reflect projected amounts for 2027. Official limits have not yet been released by the IRS.</a:t>
            </a:r>
            <a:endParaRPr lang="en-US" sz="1000">
              <a:latin typeface="Trebuchet MS"/>
            </a:endParaRPr>
          </a:p>
          <a:p>
            <a:r>
              <a:rPr lang="en-US" sz="1000" i="1">
                <a:latin typeface="Trebuchet MS"/>
              </a:rPr>
              <a:t> </a:t>
            </a:r>
          </a:p>
          <a:p>
            <a:r>
              <a:rPr lang="en-US" sz="1000" i="1">
                <a:latin typeface="Trebuchet MS" panose="020B0603020202020204" pitchFamily="34" charset="0"/>
              </a:rPr>
              <a:t>**Team members age 50 or older may make a “Catch-Up” contribution of up to $8,500. Team members ages 60-63 may make a “Super Catch-Up” contribution of up to the greater of $11,750 or 150% of the normal catch-up contribution.   </a:t>
            </a:r>
          </a:p>
        </p:txBody>
      </p:sp>
    </p:spTree>
    <p:extLst>
      <p:ext uri="{BB962C8B-B14F-4D97-AF65-F5344CB8AC3E}">
        <p14:creationId xmlns:p14="http://schemas.microsoft.com/office/powerpoint/2010/main" val="1701098719"/>
      </p:ext>
    </p:extLst>
  </p:cSld>
  <p:clrMapOvr>
    <a:masterClrMapping/>
  </p:clrMapOvr>
  <mc:AlternateContent xmlns:mc="http://schemas.openxmlformats.org/markup-compatibility/2006">
    <mc:Choice xmlns:p14="http://schemas.microsoft.com/office/powerpoint/2010/main" Requires="p14">
      <p:transition spd="slow" p14:dur="2000" advTm="83142"/>
    </mc:Choice>
    <mc:Fallback>
      <p:transition spd="slow" advTm="83142"/>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810768" y="3435096"/>
            <a:ext cx="10575290" cy="646430"/>
          </a:xfrm>
          <a:prstGeom prst="rect">
            <a:avLst/>
          </a:prstGeom>
          <a:solidFill>
            <a:srgbClr val="425223"/>
          </a:solidFill>
        </p:spPr>
        <p:txBody>
          <a:bodyPr vert="horz" wrap="square" lIns="0" tIns="29845" rIns="0" bIns="0" rtlCol="0">
            <a:spAutoFit/>
          </a:bodyPr>
          <a:lstStyle/>
          <a:p>
            <a:pPr marL="90805">
              <a:lnSpc>
                <a:spcPct val="100000"/>
              </a:lnSpc>
              <a:spcBef>
                <a:spcPts val="235"/>
              </a:spcBef>
            </a:pPr>
            <a:r>
              <a:rPr sz="3600" b="1" spc="30">
                <a:solidFill>
                  <a:srgbClr val="FFFFFF"/>
                </a:solidFill>
                <a:latin typeface="Trebuchet MS"/>
                <a:cs typeface="Trebuchet MS"/>
              </a:rPr>
              <a:t>Additional </a:t>
            </a:r>
            <a:r>
              <a:rPr sz="3600" b="1" spc="15">
                <a:solidFill>
                  <a:srgbClr val="FFFFFF"/>
                </a:solidFill>
                <a:latin typeface="Trebuchet MS"/>
                <a:cs typeface="Trebuchet MS"/>
              </a:rPr>
              <a:t>Benefit</a:t>
            </a:r>
            <a:r>
              <a:rPr sz="3600" b="1" spc="-465">
                <a:solidFill>
                  <a:srgbClr val="FFFFFF"/>
                </a:solidFill>
                <a:latin typeface="Trebuchet MS"/>
                <a:cs typeface="Trebuchet MS"/>
              </a:rPr>
              <a:t> </a:t>
            </a:r>
            <a:r>
              <a:rPr sz="3600" b="1" spc="110">
                <a:solidFill>
                  <a:srgbClr val="FFFFFF"/>
                </a:solidFill>
                <a:latin typeface="Trebuchet MS"/>
                <a:cs typeface="Trebuchet MS"/>
              </a:rPr>
              <a:t>Programs</a:t>
            </a:r>
            <a:endParaRPr sz="3600">
              <a:latin typeface="Trebuchet MS"/>
              <a:cs typeface="Trebuchet MS"/>
            </a:endParaRPr>
          </a:p>
        </p:txBody>
      </p:sp>
      <p:sp>
        <p:nvSpPr>
          <p:cNvPr id="4" name="object 4"/>
          <p:cNvSpPr/>
          <p:nvPr/>
        </p:nvSpPr>
        <p:spPr>
          <a:xfrm>
            <a:off x="7703819" y="341376"/>
            <a:ext cx="3755135" cy="822959"/>
          </a:xfrm>
          <a:prstGeom prst="rect">
            <a:avLst/>
          </a:prstGeom>
          <a:blipFill>
            <a:blip r:embed="rId2" cstate="print"/>
            <a:stretch>
              <a:fillRect/>
            </a:stretch>
          </a:blipFill>
        </p:spPr>
        <p:txBody>
          <a:bodyPr wrap="square" lIns="0" tIns="0" rIns="0" bIns="0" rtlCol="0"/>
          <a:lstStyle/>
          <a:p>
            <a:endParaRPr/>
          </a:p>
        </p:txBody>
      </p:sp>
      <p:sp>
        <p:nvSpPr>
          <p:cNvPr id="6" name="object 2">
            <a:extLst>
              <a:ext uri="{FF2B5EF4-FFF2-40B4-BE49-F238E27FC236}">
                <a16:creationId xmlns:a16="http://schemas.microsoft.com/office/drawing/2014/main" id="{AB691DE1-2B46-8BA1-1AC7-E674496007C2}"/>
              </a:ext>
            </a:extLst>
          </p:cNvPr>
          <p:cNvSpPr txBox="1"/>
          <p:nvPr/>
        </p:nvSpPr>
        <p:spPr>
          <a:xfrm>
            <a:off x="810768" y="3101662"/>
            <a:ext cx="5988347" cy="321242"/>
          </a:xfrm>
          <a:prstGeom prst="rect">
            <a:avLst/>
          </a:prstGeom>
        </p:spPr>
        <p:txBody>
          <a:bodyPr vert="horz" wrap="square" lIns="0" tIns="13335" rIns="0" bIns="0" rtlCol="0">
            <a:spAutoFit/>
          </a:bodyPr>
          <a:lstStyle/>
          <a:p>
            <a:pPr marL="12700">
              <a:lnSpc>
                <a:spcPct val="100000"/>
              </a:lnSpc>
              <a:spcBef>
                <a:spcPts val="105"/>
              </a:spcBef>
            </a:pPr>
            <a:r>
              <a:rPr sz="2000" spc="15">
                <a:latin typeface="Trebuchet MS"/>
                <a:cs typeface="Trebuchet MS"/>
              </a:rPr>
              <a:t>Benefits</a:t>
            </a:r>
            <a:r>
              <a:rPr sz="2000" spc="-100">
                <a:latin typeface="Trebuchet MS"/>
                <a:cs typeface="Trebuchet MS"/>
              </a:rPr>
              <a:t> </a:t>
            </a:r>
            <a:r>
              <a:rPr sz="2000" spc="30">
                <a:latin typeface="Trebuchet MS"/>
                <a:cs typeface="Trebuchet MS"/>
              </a:rPr>
              <a:t>202</a:t>
            </a:r>
            <a:r>
              <a:rPr lang="en-US" sz="2000" spc="30">
                <a:latin typeface="Trebuchet MS"/>
                <a:cs typeface="Trebuchet MS"/>
              </a:rPr>
              <a:t>7</a:t>
            </a:r>
            <a:r>
              <a:rPr sz="2000" spc="-105">
                <a:latin typeface="Trebuchet MS"/>
                <a:cs typeface="Trebuchet MS"/>
              </a:rPr>
              <a:t> </a:t>
            </a:r>
            <a:r>
              <a:rPr sz="2000" spc="50">
                <a:latin typeface="Trebuchet MS"/>
                <a:cs typeface="Trebuchet MS"/>
              </a:rPr>
              <a:t>Annual</a:t>
            </a:r>
            <a:r>
              <a:rPr sz="2000" spc="-114">
                <a:latin typeface="Trebuchet MS"/>
                <a:cs typeface="Trebuchet MS"/>
              </a:rPr>
              <a:t> </a:t>
            </a:r>
            <a:r>
              <a:rPr sz="2000" spc="20">
                <a:latin typeface="Trebuchet MS"/>
                <a:cs typeface="Trebuchet MS"/>
              </a:rPr>
              <a:t>Enrollment</a:t>
            </a:r>
            <a:endParaRPr sz="2000">
              <a:latin typeface="Trebuchet MS"/>
              <a:cs typeface="Trebuchet MS"/>
            </a:endParaRPr>
          </a:p>
        </p:txBody>
      </p:sp>
    </p:spTree>
  </p:cSld>
  <p:clrMapOvr>
    <a:masterClrMapping/>
  </p:clrMapOvr>
  <mc:AlternateContent xmlns:mc="http://schemas.openxmlformats.org/markup-compatibility/2006">
    <mc:Choice xmlns:p14="http://schemas.microsoft.com/office/powerpoint/2010/main" Requires="p14">
      <p:transition spd="slow" p14:dur="2000" advTm="5657"/>
    </mc:Choice>
    <mc:Fallback>
      <p:transition spd="slow" advTm="5657"/>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7635" y="297117"/>
            <a:ext cx="7750811" cy="566822"/>
          </a:xfrm>
          <a:prstGeom prst="rect">
            <a:avLst/>
          </a:prstGeom>
        </p:spPr>
        <p:txBody>
          <a:bodyPr vert="horz" wrap="square" lIns="0" tIns="12700" rIns="0" bIns="0" rtlCol="0">
            <a:spAutoFit/>
          </a:bodyPr>
          <a:lstStyle/>
          <a:p>
            <a:pPr marL="12700">
              <a:lnSpc>
                <a:spcPct val="100000"/>
              </a:lnSpc>
              <a:spcBef>
                <a:spcPts val="100"/>
              </a:spcBef>
            </a:pPr>
            <a:r>
              <a:rPr b="1" spc="-35">
                <a:latin typeface="Trebuchet MS" panose="020B0603020202020204" pitchFamily="34" charset="0"/>
              </a:rPr>
              <a:t>Flexible </a:t>
            </a:r>
            <a:r>
              <a:rPr b="1" spc="-25">
                <a:latin typeface="Trebuchet MS" panose="020B0603020202020204" pitchFamily="34" charset="0"/>
              </a:rPr>
              <a:t>Spending </a:t>
            </a:r>
            <a:r>
              <a:rPr b="1" spc="-50">
                <a:latin typeface="Trebuchet MS" panose="020B0603020202020204" pitchFamily="34" charset="0"/>
              </a:rPr>
              <a:t>Account</a:t>
            </a:r>
            <a:r>
              <a:rPr b="1" spc="-25">
                <a:latin typeface="Trebuchet MS" panose="020B0603020202020204" pitchFamily="34" charset="0"/>
              </a:rPr>
              <a:t> </a:t>
            </a:r>
            <a:r>
              <a:rPr b="1" spc="-55">
                <a:latin typeface="Trebuchet MS" panose="020B0603020202020204" pitchFamily="34" charset="0"/>
              </a:rPr>
              <a:t>(FSA</a:t>
            </a:r>
            <a:r>
              <a:rPr b="1" spc="-55"/>
              <a:t>)</a:t>
            </a:r>
          </a:p>
        </p:txBody>
      </p:sp>
      <p:sp>
        <p:nvSpPr>
          <p:cNvPr id="3" name="object 3"/>
          <p:cNvSpPr txBox="1"/>
          <p:nvPr/>
        </p:nvSpPr>
        <p:spPr>
          <a:xfrm>
            <a:off x="537635" y="4828536"/>
            <a:ext cx="11014587" cy="866904"/>
          </a:xfrm>
          <a:prstGeom prst="rect">
            <a:avLst/>
          </a:prstGeom>
          <a:solidFill>
            <a:srgbClr val="425223"/>
          </a:solidFill>
        </p:spPr>
        <p:txBody>
          <a:bodyPr vert="horz" wrap="square" lIns="0" tIns="35560" rIns="0" bIns="0" rtlCol="0">
            <a:spAutoFit/>
          </a:bodyPr>
          <a:lstStyle/>
          <a:p>
            <a:pPr marR="170180">
              <a:lnSpc>
                <a:spcPct val="100000"/>
              </a:lnSpc>
              <a:spcBef>
                <a:spcPts val="280"/>
              </a:spcBef>
            </a:pPr>
            <a:r>
              <a:rPr lang="en-US" sz="1800" b="1" u="sng">
                <a:solidFill>
                  <a:schemeClr val="bg1"/>
                </a:solidFill>
                <a:latin typeface="Trebuchet MS" panose="020B0603020202020204" pitchFamily="34" charset="0"/>
                <a:cs typeface="Arial"/>
              </a:rPr>
              <a:t>IMPORTANT:</a:t>
            </a:r>
            <a:r>
              <a:rPr lang="en-US" sz="1800" b="1">
                <a:solidFill>
                  <a:schemeClr val="bg1"/>
                </a:solidFill>
                <a:latin typeface="Trebuchet MS" panose="020B0603020202020204" pitchFamily="34" charset="0"/>
                <a:cs typeface="Arial"/>
              </a:rPr>
              <a:t> </a:t>
            </a:r>
            <a:r>
              <a:rPr lang="en-US" sz="1800">
                <a:solidFill>
                  <a:schemeClr val="bg1"/>
                </a:solidFill>
                <a:latin typeface="Trebuchet MS" panose="020B0603020202020204" pitchFamily="34" charset="0"/>
                <a:cs typeface="Arial"/>
              </a:rPr>
              <a:t>You must </a:t>
            </a:r>
            <a:r>
              <a:rPr lang="en-US" sz="1800" b="1">
                <a:solidFill>
                  <a:schemeClr val="bg1"/>
                </a:solidFill>
                <a:latin typeface="Trebuchet MS" panose="020B0603020202020204" pitchFamily="34" charset="0"/>
                <a:cs typeface="Arial"/>
              </a:rPr>
              <a:t>re-enroll</a:t>
            </a:r>
            <a:r>
              <a:rPr lang="en-US" sz="1800">
                <a:solidFill>
                  <a:schemeClr val="bg1"/>
                </a:solidFill>
                <a:latin typeface="Trebuchet MS" panose="020B0603020202020204" pitchFamily="34" charset="0"/>
                <a:cs typeface="Arial"/>
              </a:rPr>
              <a:t> in the FSA if you want to participate and make new contributions for </a:t>
            </a:r>
            <a:r>
              <a:rPr lang="en-US" sz="1800" b="1">
                <a:solidFill>
                  <a:schemeClr val="bg1"/>
                </a:solidFill>
                <a:latin typeface="Trebuchet MS" panose="020B0603020202020204" pitchFamily="34" charset="0"/>
                <a:cs typeface="Arial"/>
              </a:rPr>
              <a:t>2027! Commuter Benefits are also available to set aside pre-taxed money for commuter and parking expenses. </a:t>
            </a:r>
          </a:p>
        </p:txBody>
      </p:sp>
      <p:sp>
        <p:nvSpPr>
          <p:cNvPr id="4" name="object 4"/>
          <p:cNvSpPr txBox="1"/>
          <p:nvPr/>
        </p:nvSpPr>
        <p:spPr>
          <a:xfrm>
            <a:off x="537635" y="1162560"/>
            <a:ext cx="10447032" cy="3624069"/>
          </a:xfrm>
          <a:prstGeom prst="rect">
            <a:avLst/>
          </a:prstGeom>
        </p:spPr>
        <p:txBody>
          <a:bodyPr vert="horz" wrap="square" lIns="0" tIns="12700" rIns="0" bIns="0" rtlCol="0">
            <a:spAutoFit/>
          </a:bodyPr>
          <a:lstStyle/>
          <a:p>
            <a:pPr marL="298450" marR="1709420" indent="-286385">
              <a:lnSpc>
                <a:spcPct val="100000"/>
              </a:lnSpc>
              <a:spcBef>
                <a:spcPts val="100"/>
              </a:spcBef>
              <a:buClr>
                <a:srgbClr val="CC9900"/>
              </a:buClr>
              <a:buSzPct val="100000"/>
              <a:buFont typeface="Wingdings"/>
              <a:buChar char=""/>
              <a:tabLst>
                <a:tab pos="299085" algn="l"/>
                <a:tab pos="299720" algn="l"/>
              </a:tabLst>
            </a:pPr>
            <a:r>
              <a:rPr lang="en-US" sz="1600" spc="150">
                <a:latin typeface="Trebuchet MS"/>
                <a:cs typeface="Trebuchet MS"/>
              </a:rPr>
              <a:t>The </a:t>
            </a:r>
            <a:r>
              <a:rPr sz="1600" spc="5">
                <a:latin typeface="Trebuchet MS"/>
                <a:cs typeface="Trebuchet MS"/>
              </a:rPr>
              <a:t>Flexible</a:t>
            </a:r>
            <a:r>
              <a:rPr sz="1600" spc="-80">
                <a:latin typeface="Trebuchet MS"/>
                <a:cs typeface="Trebuchet MS"/>
              </a:rPr>
              <a:t> </a:t>
            </a:r>
            <a:r>
              <a:rPr sz="1600" spc="75">
                <a:latin typeface="Trebuchet MS"/>
                <a:cs typeface="Trebuchet MS"/>
              </a:rPr>
              <a:t>Spending</a:t>
            </a:r>
            <a:r>
              <a:rPr sz="1600" spc="-60">
                <a:latin typeface="Trebuchet MS"/>
                <a:cs typeface="Trebuchet MS"/>
              </a:rPr>
              <a:t> </a:t>
            </a:r>
            <a:r>
              <a:rPr sz="1600" spc="55">
                <a:latin typeface="Trebuchet MS"/>
                <a:cs typeface="Trebuchet MS"/>
              </a:rPr>
              <a:t>Account</a:t>
            </a:r>
            <a:r>
              <a:rPr sz="1600" spc="-100">
                <a:latin typeface="Trebuchet MS"/>
                <a:cs typeface="Trebuchet MS"/>
              </a:rPr>
              <a:t> </a:t>
            </a:r>
            <a:r>
              <a:rPr sz="1600" spc="15">
                <a:latin typeface="Trebuchet MS"/>
                <a:cs typeface="Trebuchet MS"/>
              </a:rPr>
              <a:t>(FSA)</a:t>
            </a:r>
            <a:r>
              <a:rPr sz="1600" spc="-65">
                <a:latin typeface="Trebuchet MS"/>
                <a:cs typeface="Trebuchet MS"/>
              </a:rPr>
              <a:t> </a:t>
            </a:r>
            <a:r>
              <a:rPr sz="1600" spc="40">
                <a:latin typeface="Trebuchet MS"/>
                <a:cs typeface="Trebuchet MS"/>
              </a:rPr>
              <a:t>allows</a:t>
            </a:r>
            <a:r>
              <a:rPr sz="1600" spc="-110">
                <a:latin typeface="Trebuchet MS"/>
                <a:cs typeface="Trebuchet MS"/>
              </a:rPr>
              <a:t> </a:t>
            </a:r>
            <a:r>
              <a:rPr sz="1600" spc="85">
                <a:latin typeface="Trebuchet MS"/>
                <a:cs typeface="Trebuchet MS"/>
              </a:rPr>
              <a:t>you</a:t>
            </a:r>
            <a:r>
              <a:rPr sz="1600" spc="-75">
                <a:latin typeface="Trebuchet MS"/>
                <a:cs typeface="Trebuchet MS"/>
              </a:rPr>
              <a:t> </a:t>
            </a:r>
            <a:r>
              <a:rPr sz="1600" spc="-20">
                <a:latin typeface="Trebuchet MS"/>
                <a:cs typeface="Trebuchet MS"/>
              </a:rPr>
              <a:t>to</a:t>
            </a:r>
            <a:r>
              <a:rPr sz="1600" spc="-80">
                <a:latin typeface="Trebuchet MS"/>
                <a:cs typeface="Trebuchet MS"/>
              </a:rPr>
              <a:t> </a:t>
            </a:r>
            <a:r>
              <a:rPr sz="1600" spc="15">
                <a:latin typeface="Trebuchet MS"/>
                <a:cs typeface="Trebuchet MS"/>
              </a:rPr>
              <a:t>set</a:t>
            </a:r>
            <a:r>
              <a:rPr sz="1600" spc="-75">
                <a:latin typeface="Trebuchet MS"/>
                <a:cs typeface="Trebuchet MS"/>
              </a:rPr>
              <a:t> </a:t>
            </a:r>
            <a:r>
              <a:rPr sz="1600" spc="35">
                <a:latin typeface="Trebuchet MS"/>
                <a:cs typeface="Trebuchet MS"/>
              </a:rPr>
              <a:t>aside</a:t>
            </a:r>
            <a:r>
              <a:rPr sz="1600" spc="-80">
                <a:latin typeface="Trebuchet MS"/>
                <a:cs typeface="Trebuchet MS"/>
              </a:rPr>
              <a:t> </a:t>
            </a:r>
            <a:r>
              <a:rPr sz="1600" spc="85">
                <a:latin typeface="Trebuchet MS"/>
                <a:cs typeface="Trebuchet MS"/>
              </a:rPr>
              <a:t>money</a:t>
            </a:r>
            <a:r>
              <a:rPr sz="1600" spc="-60">
                <a:latin typeface="Trebuchet MS"/>
                <a:cs typeface="Trebuchet MS"/>
              </a:rPr>
              <a:t> </a:t>
            </a:r>
            <a:r>
              <a:rPr sz="1600" spc="75">
                <a:latin typeface="Trebuchet MS"/>
                <a:cs typeface="Trebuchet MS"/>
              </a:rPr>
              <a:t>on</a:t>
            </a:r>
            <a:r>
              <a:rPr sz="1600" spc="-95">
                <a:latin typeface="Trebuchet MS"/>
                <a:cs typeface="Trebuchet MS"/>
              </a:rPr>
              <a:t> </a:t>
            </a:r>
            <a:r>
              <a:rPr sz="1600" spc="20">
                <a:latin typeface="Trebuchet MS"/>
                <a:cs typeface="Trebuchet MS"/>
              </a:rPr>
              <a:t>a</a:t>
            </a:r>
            <a:r>
              <a:rPr sz="1600" spc="-80">
                <a:latin typeface="Trebuchet MS"/>
                <a:cs typeface="Trebuchet MS"/>
              </a:rPr>
              <a:t> </a:t>
            </a:r>
            <a:r>
              <a:rPr sz="1600" spc="40">
                <a:latin typeface="Trebuchet MS"/>
                <a:cs typeface="Trebuchet MS"/>
              </a:rPr>
              <a:t>pre-</a:t>
            </a:r>
            <a:r>
              <a:rPr sz="1600" spc="-45">
                <a:latin typeface="Trebuchet MS"/>
                <a:cs typeface="Trebuchet MS"/>
              </a:rPr>
              <a:t>tax </a:t>
            </a:r>
            <a:r>
              <a:rPr sz="1600">
                <a:latin typeface="Trebuchet MS"/>
                <a:cs typeface="Trebuchet MS"/>
              </a:rPr>
              <a:t>basis, </a:t>
            </a:r>
            <a:r>
              <a:rPr sz="1600" spc="-30">
                <a:latin typeface="Trebuchet MS"/>
                <a:cs typeface="Trebuchet MS"/>
              </a:rPr>
              <a:t>for </a:t>
            </a:r>
            <a:r>
              <a:rPr sz="1600">
                <a:latin typeface="Trebuchet MS"/>
                <a:cs typeface="Trebuchet MS"/>
              </a:rPr>
              <a:t>eligible </a:t>
            </a:r>
            <a:r>
              <a:rPr sz="1600" spc="35">
                <a:latin typeface="Trebuchet MS"/>
                <a:cs typeface="Trebuchet MS"/>
              </a:rPr>
              <a:t>out-of-pocket </a:t>
            </a:r>
            <a:r>
              <a:rPr sz="1600" spc="-5">
                <a:latin typeface="Trebuchet MS"/>
                <a:cs typeface="Trebuchet MS"/>
              </a:rPr>
              <a:t>medical, </a:t>
            </a:r>
            <a:r>
              <a:rPr sz="1600" spc="-30">
                <a:latin typeface="Trebuchet MS"/>
                <a:cs typeface="Trebuchet MS"/>
              </a:rPr>
              <a:t>dental, </a:t>
            </a:r>
            <a:r>
              <a:rPr sz="1600" spc="5">
                <a:latin typeface="Trebuchet MS"/>
                <a:cs typeface="Trebuchet MS"/>
              </a:rPr>
              <a:t>vision </a:t>
            </a:r>
            <a:r>
              <a:rPr sz="1600" spc="55">
                <a:latin typeface="Trebuchet MS"/>
                <a:cs typeface="Trebuchet MS"/>
              </a:rPr>
              <a:t>and</a:t>
            </a:r>
            <a:r>
              <a:rPr lang="en-US" sz="1600" spc="55">
                <a:latin typeface="Trebuchet MS"/>
                <a:cs typeface="Trebuchet MS"/>
              </a:rPr>
              <a:t>/or</a:t>
            </a:r>
            <a:r>
              <a:rPr sz="1600" spc="55">
                <a:latin typeface="Trebuchet MS"/>
                <a:cs typeface="Trebuchet MS"/>
              </a:rPr>
              <a:t> </a:t>
            </a:r>
            <a:r>
              <a:rPr sz="1600" spc="45">
                <a:latin typeface="Trebuchet MS"/>
                <a:cs typeface="Trebuchet MS"/>
              </a:rPr>
              <a:t>dependent </a:t>
            </a:r>
            <a:r>
              <a:rPr sz="1600" spc="20">
                <a:latin typeface="Trebuchet MS"/>
                <a:cs typeface="Trebuchet MS"/>
              </a:rPr>
              <a:t>care</a:t>
            </a:r>
            <a:r>
              <a:rPr sz="1600" spc="-100">
                <a:latin typeface="Trebuchet MS"/>
                <a:cs typeface="Trebuchet MS"/>
              </a:rPr>
              <a:t> </a:t>
            </a:r>
            <a:r>
              <a:rPr sz="1600" spc="20">
                <a:latin typeface="Trebuchet MS"/>
                <a:cs typeface="Trebuchet MS"/>
              </a:rPr>
              <a:t>expenses.</a:t>
            </a:r>
            <a:endParaRPr sz="1600">
              <a:latin typeface="Trebuchet MS"/>
              <a:cs typeface="Trebuchet MS"/>
            </a:endParaRPr>
          </a:p>
          <a:p>
            <a:pPr marL="299085" indent="-287020">
              <a:lnSpc>
                <a:spcPct val="100000"/>
              </a:lnSpc>
              <a:spcBef>
                <a:spcPts val="1760"/>
              </a:spcBef>
              <a:buClr>
                <a:srgbClr val="CC9900"/>
              </a:buClr>
              <a:buSzPct val="100000"/>
              <a:buFont typeface="Wingdings"/>
              <a:buChar char=""/>
              <a:tabLst>
                <a:tab pos="299085" algn="l"/>
                <a:tab pos="299720" algn="l"/>
              </a:tabLst>
            </a:pPr>
            <a:r>
              <a:rPr sz="1600" spc="10">
                <a:latin typeface="Trebuchet MS"/>
                <a:cs typeface="Trebuchet MS"/>
              </a:rPr>
              <a:t>Eligible</a:t>
            </a:r>
            <a:r>
              <a:rPr sz="1600" spc="-95">
                <a:latin typeface="Trebuchet MS"/>
                <a:cs typeface="Trebuchet MS"/>
              </a:rPr>
              <a:t> </a:t>
            </a:r>
            <a:r>
              <a:rPr lang="en-US" sz="1600" spc="70">
                <a:latin typeface="Trebuchet MS"/>
                <a:cs typeface="Trebuchet MS"/>
              </a:rPr>
              <a:t>team members</a:t>
            </a:r>
            <a:r>
              <a:rPr sz="1600" spc="-75">
                <a:latin typeface="Trebuchet MS"/>
                <a:cs typeface="Trebuchet MS"/>
              </a:rPr>
              <a:t> </a:t>
            </a:r>
            <a:r>
              <a:rPr sz="1600" spc="55">
                <a:latin typeface="Trebuchet MS"/>
                <a:cs typeface="Trebuchet MS"/>
              </a:rPr>
              <a:t>can</a:t>
            </a:r>
            <a:r>
              <a:rPr sz="1600" spc="-95">
                <a:latin typeface="Trebuchet MS"/>
                <a:cs typeface="Trebuchet MS"/>
              </a:rPr>
              <a:t> </a:t>
            </a:r>
            <a:r>
              <a:rPr sz="1600" spc="-5">
                <a:latin typeface="Trebuchet MS"/>
                <a:cs typeface="Trebuchet MS"/>
              </a:rPr>
              <a:t>contribute</a:t>
            </a:r>
            <a:r>
              <a:rPr sz="1600" spc="-95">
                <a:latin typeface="Trebuchet MS"/>
                <a:cs typeface="Trebuchet MS"/>
              </a:rPr>
              <a:t> </a:t>
            </a:r>
            <a:r>
              <a:rPr sz="1600" spc="80">
                <a:latin typeface="Trebuchet MS"/>
                <a:cs typeface="Trebuchet MS"/>
              </a:rPr>
              <a:t>up</a:t>
            </a:r>
            <a:r>
              <a:rPr sz="1600" spc="-75">
                <a:latin typeface="Trebuchet MS"/>
                <a:cs typeface="Trebuchet MS"/>
              </a:rPr>
              <a:t> </a:t>
            </a:r>
            <a:r>
              <a:rPr sz="1600" spc="-20">
                <a:latin typeface="Trebuchet MS"/>
                <a:cs typeface="Trebuchet MS"/>
              </a:rPr>
              <a:t>to</a:t>
            </a:r>
            <a:r>
              <a:rPr sz="1600" spc="-90">
                <a:latin typeface="Trebuchet MS"/>
                <a:cs typeface="Trebuchet MS"/>
              </a:rPr>
              <a:t> </a:t>
            </a:r>
            <a:r>
              <a:rPr sz="1600" spc="20">
                <a:latin typeface="Trebuchet MS"/>
                <a:cs typeface="Trebuchet MS"/>
              </a:rPr>
              <a:t>a</a:t>
            </a:r>
            <a:r>
              <a:rPr sz="1600" spc="-85">
                <a:latin typeface="Trebuchet MS"/>
                <a:cs typeface="Trebuchet MS"/>
              </a:rPr>
              <a:t> </a:t>
            </a:r>
            <a:r>
              <a:rPr sz="1600" spc="50">
                <a:latin typeface="Trebuchet MS"/>
                <a:cs typeface="Trebuchet MS"/>
              </a:rPr>
              <a:t>maximum</a:t>
            </a:r>
            <a:r>
              <a:rPr sz="1600" spc="-70">
                <a:latin typeface="Trebuchet MS"/>
                <a:cs typeface="Trebuchet MS"/>
              </a:rPr>
              <a:t> </a:t>
            </a:r>
            <a:r>
              <a:rPr sz="1600" spc="40">
                <a:latin typeface="Trebuchet MS"/>
                <a:cs typeface="Trebuchet MS"/>
              </a:rPr>
              <a:t>amount</a:t>
            </a:r>
            <a:r>
              <a:rPr sz="1600" spc="-90">
                <a:latin typeface="Trebuchet MS"/>
                <a:cs typeface="Trebuchet MS"/>
              </a:rPr>
              <a:t> </a:t>
            </a:r>
            <a:r>
              <a:rPr sz="1600" spc="-114">
                <a:latin typeface="Trebuchet MS"/>
                <a:cs typeface="Trebuchet MS"/>
              </a:rPr>
              <a:t>of:</a:t>
            </a:r>
            <a:endParaRPr sz="1600">
              <a:latin typeface="Trebuchet MS"/>
              <a:cs typeface="Trebuchet MS"/>
            </a:endParaRPr>
          </a:p>
          <a:p>
            <a:pPr marL="683260" lvl="1" indent="-326390">
              <a:lnSpc>
                <a:spcPct val="100000"/>
              </a:lnSpc>
              <a:spcBef>
                <a:spcPts val="1739"/>
              </a:spcBef>
              <a:buClr>
                <a:srgbClr val="425223"/>
              </a:buClr>
              <a:buSzPct val="100000"/>
              <a:buFont typeface="Wingdings"/>
              <a:buChar char=""/>
              <a:tabLst>
                <a:tab pos="682625" algn="l"/>
                <a:tab pos="683260" algn="l"/>
              </a:tabLst>
            </a:pPr>
            <a:r>
              <a:rPr sz="1600" spc="10">
                <a:latin typeface="Trebuchet MS"/>
                <a:cs typeface="Trebuchet MS"/>
              </a:rPr>
              <a:t>Health</a:t>
            </a:r>
            <a:r>
              <a:rPr sz="1600" spc="-85">
                <a:latin typeface="Trebuchet MS"/>
                <a:cs typeface="Trebuchet MS"/>
              </a:rPr>
              <a:t> </a:t>
            </a:r>
            <a:r>
              <a:rPr sz="1600" spc="35">
                <a:latin typeface="Trebuchet MS"/>
                <a:cs typeface="Trebuchet MS"/>
              </a:rPr>
              <a:t>Care</a:t>
            </a:r>
            <a:r>
              <a:rPr sz="1600" spc="-95">
                <a:latin typeface="Trebuchet MS"/>
                <a:cs typeface="Trebuchet MS"/>
              </a:rPr>
              <a:t> </a:t>
            </a:r>
            <a:r>
              <a:rPr sz="1600" spc="165">
                <a:latin typeface="Trebuchet MS"/>
                <a:cs typeface="Trebuchet MS"/>
              </a:rPr>
              <a:t>FSA</a:t>
            </a:r>
            <a:r>
              <a:rPr sz="1600" spc="-80">
                <a:latin typeface="Trebuchet MS"/>
                <a:cs typeface="Trebuchet MS"/>
              </a:rPr>
              <a:t> </a:t>
            </a:r>
            <a:r>
              <a:rPr sz="1600" spc="95">
                <a:latin typeface="Trebuchet MS"/>
                <a:cs typeface="Trebuchet MS"/>
              </a:rPr>
              <a:t>-</a:t>
            </a:r>
            <a:r>
              <a:rPr sz="1600" spc="-80">
                <a:latin typeface="Trebuchet MS"/>
                <a:cs typeface="Trebuchet MS"/>
              </a:rPr>
              <a:t> </a:t>
            </a:r>
            <a:r>
              <a:rPr sz="1600" b="1" spc="35">
                <a:solidFill>
                  <a:srgbClr val="C78B2A"/>
                </a:solidFill>
                <a:latin typeface="Trebuchet MS"/>
                <a:cs typeface="Trebuchet MS"/>
              </a:rPr>
              <a:t>$3,</a:t>
            </a:r>
            <a:r>
              <a:rPr lang="en-US" sz="1600" b="1" spc="35">
                <a:solidFill>
                  <a:srgbClr val="C78B2A"/>
                </a:solidFill>
                <a:latin typeface="Trebuchet MS"/>
                <a:cs typeface="Trebuchet MS"/>
              </a:rPr>
              <a:t>400*</a:t>
            </a:r>
            <a:endParaRPr sz="1600" b="1">
              <a:solidFill>
                <a:srgbClr val="C78B2A"/>
              </a:solidFill>
              <a:latin typeface="Trebuchet MS"/>
              <a:cs typeface="Trebuchet MS"/>
            </a:endParaRPr>
          </a:p>
          <a:p>
            <a:pPr marL="683260" lvl="1" indent="-326390">
              <a:lnSpc>
                <a:spcPct val="100000"/>
              </a:lnSpc>
              <a:spcBef>
                <a:spcPts val="1515"/>
              </a:spcBef>
              <a:buClr>
                <a:srgbClr val="425223"/>
              </a:buClr>
              <a:buSzPct val="100000"/>
              <a:buFont typeface="Wingdings"/>
              <a:buChar char=""/>
              <a:tabLst>
                <a:tab pos="682625" algn="l"/>
                <a:tab pos="683260" algn="l"/>
              </a:tabLst>
            </a:pPr>
            <a:r>
              <a:rPr sz="1600" spc="55">
                <a:latin typeface="Trebuchet MS"/>
                <a:cs typeface="Trebuchet MS"/>
              </a:rPr>
              <a:t>Dependent</a:t>
            </a:r>
            <a:r>
              <a:rPr sz="1600" spc="-45">
                <a:latin typeface="Trebuchet MS"/>
                <a:cs typeface="Trebuchet MS"/>
              </a:rPr>
              <a:t> </a:t>
            </a:r>
            <a:r>
              <a:rPr sz="1600" spc="35">
                <a:latin typeface="Trebuchet MS"/>
                <a:cs typeface="Trebuchet MS"/>
              </a:rPr>
              <a:t>Care</a:t>
            </a:r>
            <a:r>
              <a:rPr sz="1600" spc="-95">
                <a:latin typeface="Trebuchet MS"/>
                <a:cs typeface="Trebuchet MS"/>
              </a:rPr>
              <a:t> </a:t>
            </a:r>
            <a:r>
              <a:rPr sz="1600" spc="165">
                <a:latin typeface="Trebuchet MS"/>
                <a:cs typeface="Trebuchet MS"/>
              </a:rPr>
              <a:t>FSA</a:t>
            </a:r>
            <a:r>
              <a:rPr sz="1600" spc="-80">
                <a:latin typeface="Trebuchet MS"/>
                <a:cs typeface="Trebuchet MS"/>
              </a:rPr>
              <a:t> </a:t>
            </a:r>
            <a:r>
              <a:rPr sz="1600" b="1" spc="95">
                <a:latin typeface="Trebuchet MS"/>
                <a:cs typeface="Trebuchet MS"/>
              </a:rPr>
              <a:t>-</a:t>
            </a:r>
            <a:r>
              <a:rPr sz="1600" b="1" spc="-80">
                <a:latin typeface="Trebuchet MS"/>
                <a:cs typeface="Trebuchet MS"/>
              </a:rPr>
              <a:t> </a:t>
            </a:r>
            <a:r>
              <a:rPr sz="1600" b="1" spc="75">
                <a:solidFill>
                  <a:srgbClr val="C78B2A"/>
                </a:solidFill>
                <a:latin typeface="Trebuchet MS"/>
                <a:cs typeface="Trebuchet MS"/>
              </a:rPr>
              <a:t>$</a:t>
            </a:r>
            <a:r>
              <a:rPr lang="en-US" sz="1600" b="1" spc="75">
                <a:solidFill>
                  <a:srgbClr val="C78B2A"/>
                </a:solidFill>
                <a:latin typeface="Trebuchet MS"/>
                <a:cs typeface="Trebuchet MS"/>
              </a:rPr>
              <a:t>7,500*</a:t>
            </a:r>
            <a:endParaRPr sz="1600" b="1">
              <a:solidFill>
                <a:srgbClr val="C78B2A"/>
              </a:solidFill>
              <a:latin typeface="Trebuchet MS"/>
              <a:cs typeface="Trebuchet MS"/>
            </a:endParaRPr>
          </a:p>
          <a:p>
            <a:pPr marL="299085" marR="39370" indent="-287020">
              <a:lnSpc>
                <a:spcPct val="100000"/>
              </a:lnSpc>
              <a:spcBef>
                <a:spcPts val="969"/>
              </a:spcBef>
              <a:buClr>
                <a:srgbClr val="CC9900"/>
              </a:buClr>
              <a:buSzPct val="100000"/>
              <a:buFont typeface="Wingdings"/>
              <a:buChar char=""/>
              <a:tabLst>
                <a:tab pos="299085" algn="l"/>
                <a:tab pos="299720" algn="l"/>
              </a:tabLst>
            </a:pPr>
            <a:r>
              <a:rPr sz="1600" b="1" spc="-5">
                <a:solidFill>
                  <a:srgbClr val="425223"/>
                </a:solidFill>
                <a:latin typeface="Trebuchet MS"/>
                <a:cs typeface="Trebuchet MS"/>
              </a:rPr>
              <a:t>Roll-over:</a:t>
            </a:r>
            <a:r>
              <a:rPr sz="1600" b="1" spc="-105">
                <a:solidFill>
                  <a:srgbClr val="425223"/>
                </a:solidFill>
                <a:latin typeface="Trebuchet MS"/>
                <a:cs typeface="Trebuchet MS"/>
              </a:rPr>
              <a:t> </a:t>
            </a:r>
            <a:r>
              <a:rPr sz="1600" spc="20">
                <a:latin typeface="Trebuchet MS"/>
                <a:cs typeface="Trebuchet MS"/>
              </a:rPr>
              <a:t>This</a:t>
            </a:r>
            <a:r>
              <a:rPr sz="1600" spc="-70">
                <a:latin typeface="Trebuchet MS"/>
                <a:cs typeface="Trebuchet MS"/>
              </a:rPr>
              <a:t> </a:t>
            </a:r>
            <a:r>
              <a:rPr sz="1600" spc="-15">
                <a:latin typeface="Trebuchet MS"/>
                <a:cs typeface="Trebuchet MS"/>
              </a:rPr>
              <a:t>feature</a:t>
            </a:r>
            <a:r>
              <a:rPr sz="1600" spc="-75">
                <a:latin typeface="Trebuchet MS"/>
                <a:cs typeface="Trebuchet MS"/>
              </a:rPr>
              <a:t> </a:t>
            </a:r>
            <a:r>
              <a:rPr sz="1600" spc="40">
                <a:latin typeface="Trebuchet MS"/>
                <a:cs typeface="Trebuchet MS"/>
              </a:rPr>
              <a:t>allows</a:t>
            </a:r>
            <a:r>
              <a:rPr sz="1600" spc="-105">
                <a:latin typeface="Trebuchet MS"/>
                <a:cs typeface="Trebuchet MS"/>
              </a:rPr>
              <a:t> </a:t>
            </a:r>
            <a:r>
              <a:rPr sz="1600" spc="-15">
                <a:latin typeface="Trebuchet MS"/>
                <a:cs typeface="Trebuchet MS"/>
              </a:rPr>
              <a:t>participants</a:t>
            </a:r>
            <a:r>
              <a:rPr sz="1600" spc="-105">
                <a:latin typeface="Trebuchet MS"/>
                <a:cs typeface="Trebuchet MS"/>
              </a:rPr>
              <a:t> </a:t>
            </a:r>
            <a:r>
              <a:rPr sz="1600" spc="-20">
                <a:latin typeface="Trebuchet MS"/>
                <a:cs typeface="Trebuchet MS"/>
              </a:rPr>
              <a:t>to</a:t>
            </a:r>
            <a:r>
              <a:rPr sz="1600" spc="-80">
                <a:latin typeface="Trebuchet MS"/>
                <a:cs typeface="Trebuchet MS"/>
              </a:rPr>
              <a:t> </a:t>
            </a:r>
            <a:r>
              <a:rPr sz="1600" spc="10">
                <a:latin typeface="Trebuchet MS"/>
                <a:cs typeface="Trebuchet MS"/>
              </a:rPr>
              <a:t>roll-over</a:t>
            </a:r>
            <a:r>
              <a:rPr sz="1600" spc="-85">
                <a:latin typeface="Trebuchet MS"/>
                <a:cs typeface="Trebuchet MS"/>
              </a:rPr>
              <a:t> </a:t>
            </a:r>
            <a:r>
              <a:rPr sz="1600" spc="80">
                <a:latin typeface="Trebuchet MS"/>
                <a:cs typeface="Trebuchet MS"/>
              </a:rPr>
              <a:t>up</a:t>
            </a:r>
            <a:r>
              <a:rPr sz="1600" spc="-70">
                <a:latin typeface="Trebuchet MS"/>
                <a:cs typeface="Trebuchet MS"/>
              </a:rPr>
              <a:t> </a:t>
            </a:r>
            <a:r>
              <a:rPr sz="1600" spc="-20">
                <a:latin typeface="Trebuchet MS"/>
                <a:cs typeface="Trebuchet MS"/>
              </a:rPr>
              <a:t>to</a:t>
            </a:r>
            <a:r>
              <a:rPr sz="1600" spc="-80">
                <a:latin typeface="Trebuchet MS"/>
                <a:cs typeface="Trebuchet MS"/>
              </a:rPr>
              <a:t> </a:t>
            </a:r>
            <a:r>
              <a:rPr sz="1600" b="1" spc="125">
                <a:solidFill>
                  <a:srgbClr val="425223"/>
                </a:solidFill>
                <a:latin typeface="Trebuchet MS"/>
                <a:cs typeface="Trebuchet MS"/>
              </a:rPr>
              <a:t>$</a:t>
            </a:r>
            <a:r>
              <a:rPr lang="en-US" sz="1600" b="1" spc="125">
                <a:solidFill>
                  <a:srgbClr val="425223"/>
                </a:solidFill>
                <a:latin typeface="Trebuchet MS"/>
                <a:cs typeface="Trebuchet MS"/>
              </a:rPr>
              <a:t>700* </a:t>
            </a:r>
            <a:r>
              <a:rPr sz="1600" spc="-50">
                <a:latin typeface="Trebuchet MS"/>
                <a:cs typeface="Trebuchet MS"/>
              </a:rPr>
              <a:t>in</a:t>
            </a:r>
            <a:r>
              <a:rPr sz="1600" spc="-75">
                <a:latin typeface="Trebuchet MS"/>
                <a:cs typeface="Trebuchet MS"/>
              </a:rPr>
              <a:t> </a:t>
            </a:r>
            <a:r>
              <a:rPr sz="1600" spc="75">
                <a:latin typeface="Trebuchet MS"/>
                <a:cs typeface="Trebuchet MS"/>
              </a:rPr>
              <a:t>unused</a:t>
            </a:r>
            <a:r>
              <a:rPr sz="1600" spc="-50">
                <a:latin typeface="Trebuchet MS"/>
                <a:cs typeface="Trebuchet MS"/>
              </a:rPr>
              <a:t> </a:t>
            </a:r>
            <a:r>
              <a:rPr sz="1600" spc="15">
                <a:latin typeface="Trebuchet MS"/>
                <a:cs typeface="Trebuchet MS"/>
              </a:rPr>
              <a:t>Healthcare</a:t>
            </a:r>
            <a:r>
              <a:rPr sz="1600" spc="-100">
                <a:latin typeface="Trebuchet MS"/>
                <a:cs typeface="Trebuchet MS"/>
              </a:rPr>
              <a:t> </a:t>
            </a:r>
            <a:r>
              <a:rPr sz="1600" spc="165">
                <a:latin typeface="Trebuchet MS"/>
                <a:cs typeface="Trebuchet MS"/>
              </a:rPr>
              <a:t>FSA</a:t>
            </a:r>
            <a:r>
              <a:rPr lang="en-US" sz="1600" spc="165">
                <a:latin typeface="Trebuchet MS"/>
                <a:cs typeface="Trebuchet MS"/>
              </a:rPr>
              <a:t> </a:t>
            </a:r>
            <a:r>
              <a:rPr sz="1600" spc="50">
                <a:latin typeface="Trebuchet MS"/>
                <a:cs typeface="Trebuchet MS"/>
              </a:rPr>
              <a:t>funds</a:t>
            </a:r>
            <a:r>
              <a:rPr sz="1600" spc="-70">
                <a:latin typeface="Trebuchet MS"/>
                <a:cs typeface="Trebuchet MS"/>
              </a:rPr>
              <a:t> </a:t>
            </a:r>
            <a:r>
              <a:rPr sz="1600" spc="15">
                <a:latin typeface="Trebuchet MS"/>
                <a:cs typeface="Trebuchet MS"/>
              </a:rPr>
              <a:t>from</a:t>
            </a:r>
            <a:r>
              <a:rPr sz="1600" spc="-80">
                <a:latin typeface="Trebuchet MS"/>
                <a:cs typeface="Trebuchet MS"/>
              </a:rPr>
              <a:t> </a:t>
            </a:r>
            <a:r>
              <a:rPr sz="1600" spc="20">
                <a:latin typeface="Trebuchet MS"/>
                <a:cs typeface="Trebuchet MS"/>
              </a:rPr>
              <a:t>a</a:t>
            </a:r>
            <a:r>
              <a:rPr sz="1600" spc="-95">
                <a:latin typeface="Trebuchet MS"/>
                <a:cs typeface="Trebuchet MS"/>
              </a:rPr>
              <a:t> </a:t>
            </a:r>
            <a:r>
              <a:rPr sz="1600" spc="45">
                <a:latin typeface="Trebuchet MS"/>
                <a:cs typeface="Trebuchet MS"/>
              </a:rPr>
              <a:t>given</a:t>
            </a:r>
            <a:r>
              <a:rPr sz="1600" spc="-70">
                <a:latin typeface="Trebuchet MS"/>
                <a:cs typeface="Trebuchet MS"/>
              </a:rPr>
              <a:t> </a:t>
            </a:r>
            <a:r>
              <a:rPr sz="1600" spc="25">
                <a:latin typeface="Trebuchet MS"/>
                <a:cs typeface="Trebuchet MS"/>
              </a:rPr>
              <a:t>plan</a:t>
            </a:r>
            <a:r>
              <a:rPr sz="1600" spc="-105">
                <a:latin typeface="Trebuchet MS"/>
                <a:cs typeface="Trebuchet MS"/>
              </a:rPr>
              <a:t> </a:t>
            </a:r>
            <a:r>
              <a:rPr sz="1600" spc="20">
                <a:latin typeface="Trebuchet MS"/>
                <a:cs typeface="Trebuchet MS"/>
              </a:rPr>
              <a:t>year</a:t>
            </a:r>
            <a:r>
              <a:rPr sz="1600" spc="-80">
                <a:latin typeface="Trebuchet MS"/>
                <a:cs typeface="Trebuchet MS"/>
              </a:rPr>
              <a:t> </a:t>
            </a:r>
            <a:r>
              <a:rPr sz="1600" spc="-40">
                <a:latin typeface="Trebuchet MS"/>
                <a:cs typeface="Trebuchet MS"/>
              </a:rPr>
              <a:t>into</a:t>
            </a:r>
            <a:r>
              <a:rPr sz="1600" spc="-75">
                <a:latin typeface="Trebuchet MS"/>
                <a:cs typeface="Trebuchet MS"/>
              </a:rPr>
              <a:t> </a:t>
            </a:r>
            <a:r>
              <a:rPr sz="1600" spc="-10">
                <a:latin typeface="Trebuchet MS"/>
                <a:cs typeface="Trebuchet MS"/>
              </a:rPr>
              <a:t>the</a:t>
            </a:r>
            <a:r>
              <a:rPr sz="1600" spc="-80">
                <a:latin typeface="Trebuchet MS"/>
                <a:cs typeface="Trebuchet MS"/>
              </a:rPr>
              <a:t> </a:t>
            </a:r>
            <a:r>
              <a:rPr sz="1600" spc="-15">
                <a:latin typeface="Trebuchet MS"/>
                <a:cs typeface="Trebuchet MS"/>
              </a:rPr>
              <a:t>next</a:t>
            </a:r>
            <a:r>
              <a:rPr sz="1600" spc="-75">
                <a:latin typeface="Trebuchet MS"/>
                <a:cs typeface="Trebuchet MS"/>
              </a:rPr>
              <a:t> </a:t>
            </a:r>
            <a:r>
              <a:rPr sz="1600" spc="25">
                <a:latin typeface="Trebuchet MS"/>
                <a:cs typeface="Trebuchet MS"/>
              </a:rPr>
              <a:t>plan</a:t>
            </a:r>
            <a:r>
              <a:rPr sz="1600" spc="-95">
                <a:latin typeface="Trebuchet MS"/>
                <a:cs typeface="Trebuchet MS"/>
              </a:rPr>
              <a:t> </a:t>
            </a:r>
            <a:r>
              <a:rPr sz="1600" spc="-55">
                <a:latin typeface="Trebuchet MS"/>
                <a:cs typeface="Trebuchet MS"/>
              </a:rPr>
              <a:t>year.</a:t>
            </a:r>
            <a:endParaRPr sz="1600">
              <a:latin typeface="Trebuchet MS"/>
              <a:cs typeface="Trebuchet MS"/>
            </a:endParaRPr>
          </a:p>
          <a:p>
            <a:pPr marL="298450" marR="314325" indent="-286385">
              <a:lnSpc>
                <a:spcPts val="2160"/>
              </a:lnSpc>
              <a:spcBef>
                <a:spcPts val="1270"/>
              </a:spcBef>
              <a:buClr>
                <a:srgbClr val="CC9900"/>
              </a:buClr>
              <a:buSzPct val="100000"/>
              <a:buFont typeface="Wingdings"/>
              <a:buChar char=""/>
              <a:tabLst>
                <a:tab pos="299085" algn="l"/>
                <a:tab pos="299720" algn="l"/>
              </a:tabLst>
            </a:pPr>
            <a:r>
              <a:rPr sz="1600" spc="20">
                <a:latin typeface="Trebuchet MS"/>
                <a:cs typeface="Trebuchet MS"/>
              </a:rPr>
              <a:t>There</a:t>
            </a:r>
            <a:r>
              <a:rPr sz="1600" spc="-65">
                <a:latin typeface="Trebuchet MS"/>
                <a:cs typeface="Trebuchet MS"/>
              </a:rPr>
              <a:t> </a:t>
            </a:r>
            <a:r>
              <a:rPr sz="1600" spc="-10">
                <a:latin typeface="Trebuchet MS"/>
                <a:cs typeface="Trebuchet MS"/>
              </a:rPr>
              <a:t>is</a:t>
            </a:r>
            <a:r>
              <a:rPr sz="1600" spc="-85">
                <a:latin typeface="Trebuchet MS"/>
                <a:cs typeface="Trebuchet MS"/>
              </a:rPr>
              <a:t> </a:t>
            </a:r>
            <a:r>
              <a:rPr sz="1600" spc="20">
                <a:latin typeface="Trebuchet MS"/>
                <a:cs typeface="Trebuchet MS"/>
              </a:rPr>
              <a:t>a</a:t>
            </a:r>
            <a:r>
              <a:rPr sz="1600" spc="-75">
                <a:latin typeface="Trebuchet MS"/>
                <a:cs typeface="Trebuchet MS"/>
              </a:rPr>
              <a:t> </a:t>
            </a:r>
            <a:r>
              <a:rPr sz="1600" b="1" spc="-15">
                <a:solidFill>
                  <a:srgbClr val="425223"/>
                </a:solidFill>
                <a:latin typeface="Trebuchet MS"/>
                <a:cs typeface="Trebuchet MS"/>
              </a:rPr>
              <a:t>"</a:t>
            </a:r>
            <a:r>
              <a:rPr sz="1600" b="1" i="1" spc="-15">
                <a:solidFill>
                  <a:srgbClr val="425223"/>
                </a:solidFill>
                <a:latin typeface="Trebuchet MS"/>
                <a:cs typeface="Trebuchet MS"/>
              </a:rPr>
              <a:t>use</a:t>
            </a:r>
            <a:r>
              <a:rPr sz="1600" b="1" i="1" spc="-215">
                <a:solidFill>
                  <a:srgbClr val="425223"/>
                </a:solidFill>
                <a:latin typeface="Trebuchet MS"/>
                <a:cs typeface="Trebuchet MS"/>
              </a:rPr>
              <a:t> </a:t>
            </a:r>
            <a:r>
              <a:rPr sz="1600" b="1" i="1" spc="-220">
                <a:solidFill>
                  <a:srgbClr val="425223"/>
                </a:solidFill>
                <a:latin typeface="Trebuchet MS"/>
                <a:cs typeface="Trebuchet MS"/>
              </a:rPr>
              <a:t>it</a:t>
            </a:r>
            <a:r>
              <a:rPr sz="1600" b="1" i="1" spc="-165">
                <a:solidFill>
                  <a:srgbClr val="425223"/>
                </a:solidFill>
                <a:latin typeface="Trebuchet MS"/>
                <a:cs typeface="Trebuchet MS"/>
              </a:rPr>
              <a:t> </a:t>
            </a:r>
            <a:r>
              <a:rPr sz="1600" b="1" i="1" spc="-85">
                <a:solidFill>
                  <a:srgbClr val="425223"/>
                </a:solidFill>
                <a:latin typeface="Trebuchet MS"/>
                <a:cs typeface="Trebuchet MS"/>
              </a:rPr>
              <a:t>or</a:t>
            </a:r>
            <a:r>
              <a:rPr sz="1600" b="1" i="1" spc="-140">
                <a:solidFill>
                  <a:srgbClr val="425223"/>
                </a:solidFill>
                <a:latin typeface="Trebuchet MS"/>
                <a:cs typeface="Trebuchet MS"/>
              </a:rPr>
              <a:t> </a:t>
            </a:r>
            <a:r>
              <a:rPr sz="1600" b="1" i="1" spc="-15">
                <a:solidFill>
                  <a:srgbClr val="425223"/>
                </a:solidFill>
                <a:latin typeface="Trebuchet MS"/>
                <a:cs typeface="Trebuchet MS"/>
              </a:rPr>
              <a:t>lose</a:t>
            </a:r>
            <a:r>
              <a:rPr sz="1600" b="1" i="1" spc="-225">
                <a:solidFill>
                  <a:srgbClr val="425223"/>
                </a:solidFill>
                <a:latin typeface="Trebuchet MS"/>
                <a:cs typeface="Trebuchet MS"/>
              </a:rPr>
              <a:t> </a:t>
            </a:r>
            <a:r>
              <a:rPr sz="1600" b="1" i="1" spc="-190">
                <a:solidFill>
                  <a:srgbClr val="425223"/>
                </a:solidFill>
                <a:latin typeface="Trebuchet MS"/>
                <a:cs typeface="Trebuchet MS"/>
              </a:rPr>
              <a:t>it</a:t>
            </a:r>
            <a:r>
              <a:rPr sz="1600" b="1" spc="-190">
                <a:solidFill>
                  <a:srgbClr val="425223"/>
                </a:solidFill>
                <a:latin typeface="Trebuchet MS"/>
                <a:cs typeface="Trebuchet MS"/>
              </a:rPr>
              <a:t>"</a:t>
            </a:r>
            <a:r>
              <a:rPr sz="1600" b="1" spc="-90">
                <a:solidFill>
                  <a:srgbClr val="425223"/>
                </a:solidFill>
                <a:latin typeface="Trebuchet MS"/>
                <a:cs typeface="Trebuchet MS"/>
              </a:rPr>
              <a:t> </a:t>
            </a:r>
            <a:r>
              <a:rPr sz="1600" spc="15">
                <a:latin typeface="Trebuchet MS"/>
                <a:cs typeface="Trebuchet MS"/>
              </a:rPr>
              <a:t>provision</a:t>
            </a:r>
            <a:r>
              <a:rPr sz="1600" spc="-90">
                <a:latin typeface="Trebuchet MS"/>
                <a:cs typeface="Trebuchet MS"/>
              </a:rPr>
              <a:t> </a:t>
            </a:r>
            <a:r>
              <a:rPr sz="1600" spc="15">
                <a:latin typeface="Trebuchet MS"/>
                <a:cs typeface="Trebuchet MS"/>
              </a:rPr>
              <a:t>set</a:t>
            </a:r>
            <a:r>
              <a:rPr sz="1600" spc="-65">
                <a:latin typeface="Trebuchet MS"/>
                <a:cs typeface="Trebuchet MS"/>
              </a:rPr>
              <a:t> </a:t>
            </a:r>
            <a:r>
              <a:rPr sz="1600" spc="90">
                <a:latin typeface="Trebuchet MS"/>
                <a:cs typeface="Trebuchet MS"/>
              </a:rPr>
              <a:t>by</a:t>
            </a:r>
            <a:r>
              <a:rPr sz="1600" spc="-85">
                <a:latin typeface="Trebuchet MS"/>
                <a:cs typeface="Trebuchet MS"/>
              </a:rPr>
              <a:t> </a:t>
            </a:r>
            <a:r>
              <a:rPr sz="1600" spc="-10">
                <a:latin typeface="Trebuchet MS"/>
                <a:cs typeface="Trebuchet MS"/>
              </a:rPr>
              <a:t>the</a:t>
            </a:r>
            <a:r>
              <a:rPr sz="1600" spc="-60">
                <a:latin typeface="Trebuchet MS"/>
                <a:cs typeface="Trebuchet MS"/>
              </a:rPr>
              <a:t> </a:t>
            </a:r>
            <a:r>
              <a:rPr sz="1600" spc="85">
                <a:latin typeface="Trebuchet MS"/>
                <a:cs typeface="Trebuchet MS"/>
              </a:rPr>
              <a:t>IRS</a:t>
            </a:r>
            <a:r>
              <a:rPr sz="1600" spc="-90">
                <a:latin typeface="Trebuchet MS"/>
                <a:cs typeface="Trebuchet MS"/>
              </a:rPr>
              <a:t> </a:t>
            </a:r>
            <a:r>
              <a:rPr lang="en-US" sz="1600" spc="345">
                <a:latin typeface="Trebuchet MS"/>
                <a:cs typeface="Trebuchet MS"/>
              </a:rPr>
              <a:t>-</a:t>
            </a:r>
            <a:r>
              <a:rPr sz="1600" spc="-50">
                <a:latin typeface="Trebuchet MS"/>
                <a:cs typeface="Trebuchet MS"/>
              </a:rPr>
              <a:t>after</a:t>
            </a:r>
            <a:r>
              <a:rPr sz="1600" spc="-80">
                <a:latin typeface="Trebuchet MS"/>
                <a:cs typeface="Trebuchet MS"/>
              </a:rPr>
              <a:t> </a:t>
            </a:r>
            <a:r>
              <a:rPr sz="1600" spc="-5">
                <a:latin typeface="Trebuchet MS"/>
                <a:cs typeface="Trebuchet MS"/>
              </a:rPr>
              <a:t>rolling</a:t>
            </a:r>
            <a:r>
              <a:rPr sz="1600" spc="-80">
                <a:latin typeface="Trebuchet MS"/>
                <a:cs typeface="Trebuchet MS"/>
              </a:rPr>
              <a:t> </a:t>
            </a:r>
            <a:r>
              <a:rPr sz="1600" spc="30">
                <a:latin typeface="Trebuchet MS"/>
                <a:cs typeface="Trebuchet MS"/>
              </a:rPr>
              <a:t>over</a:t>
            </a:r>
            <a:r>
              <a:rPr sz="1600" spc="-80">
                <a:latin typeface="Trebuchet MS"/>
                <a:cs typeface="Trebuchet MS"/>
              </a:rPr>
              <a:t> </a:t>
            </a:r>
            <a:r>
              <a:rPr sz="1600" b="1" spc="45">
                <a:solidFill>
                  <a:srgbClr val="425223"/>
                </a:solidFill>
                <a:latin typeface="Trebuchet MS"/>
                <a:cs typeface="Trebuchet MS"/>
              </a:rPr>
              <a:t>$6</a:t>
            </a:r>
            <a:r>
              <a:rPr lang="en-US" sz="1600" b="1" spc="45">
                <a:solidFill>
                  <a:srgbClr val="425223"/>
                </a:solidFill>
                <a:latin typeface="Trebuchet MS"/>
                <a:cs typeface="Trebuchet MS"/>
              </a:rPr>
              <a:t>80</a:t>
            </a:r>
            <a:r>
              <a:rPr sz="1600" spc="45">
                <a:latin typeface="Trebuchet MS"/>
                <a:cs typeface="Trebuchet MS"/>
              </a:rPr>
              <a:t>,</a:t>
            </a:r>
            <a:r>
              <a:rPr sz="1600" spc="-80">
                <a:latin typeface="Trebuchet MS"/>
                <a:cs typeface="Trebuchet MS"/>
              </a:rPr>
              <a:t> </a:t>
            </a:r>
            <a:r>
              <a:rPr sz="1600" spc="50">
                <a:latin typeface="Trebuchet MS"/>
                <a:cs typeface="Trebuchet MS"/>
              </a:rPr>
              <a:t>any</a:t>
            </a:r>
            <a:r>
              <a:rPr sz="1600" spc="-80">
                <a:latin typeface="Trebuchet MS"/>
                <a:cs typeface="Trebuchet MS"/>
              </a:rPr>
              <a:t> </a:t>
            </a:r>
            <a:r>
              <a:rPr sz="1600" spc="10">
                <a:latin typeface="Trebuchet MS"/>
                <a:cs typeface="Trebuchet MS"/>
              </a:rPr>
              <a:t>remaining  </a:t>
            </a:r>
            <a:r>
              <a:rPr sz="1600" spc="40">
                <a:latin typeface="Trebuchet MS"/>
                <a:cs typeface="Trebuchet MS"/>
              </a:rPr>
              <a:t>balance</a:t>
            </a:r>
            <a:r>
              <a:rPr sz="1600" spc="-125">
                <a:latin typeface="Trebuchet MS"/>
                <a:cs typeface="Trebuchet MS"/>
              </a:rPr>
              <a:t> </a:t>
            </a:r>
            <a:r>
              <a:rPr sz="1600" spc="-50">
                <a:latin typeface="Trebuchet MS"/>
                <a:cs typeface="Trebuchet MS"/>
              </a:rPr>
              <a:t>in</a:t>
            </a:r>
            <a:r>
              <a:rPr sz="1600" spc="-70">
                <a:latin typeface="Trebuchet MS"/>
                <a:cs typeface="Trebuchet MS"/>
              </a:rPr>
              <a:t> </a:t>
            </a:r>
            <a:r>
              <a:rPr sz="1600" spc="-10">
                <a:latin typeface="Trebuchet MS"/>
                <a:cs typeface="Trebuchet MS"/>
              </a:rPr>
              <a:t>the</a:t>
            </a:r>
            <a:r>
              <a:rPr sz="1600" spc="-80">
                <a:latin typeface="Trebuchet MS"/>
                <a:cs typeface="Trebuchet MS"/>
              </a:rPr>
              <a:t> </a:t>
            </a:r>
            <a:r>
              <a:rPr sz="1600" spc="35">
                <a:latin typeface="Trebuchet MS"/>
                <a:cs typeface="Trebuchet MS"/>
              </a:rPr>
              <a:t>account</a:t>
            </a:r>
            <a:r>
              <a:rPr sz="1600" spc="-100">
                <a:latin typeface="Trebuchet MS"/>
                <a:cs typeface="Trebuchet MS"/>
              </a:rPr>
              <a:t> </a:t>
            </a:r>
            <a:r>
              <a:rPr sz="1600" spc="-10">
                <a:latin typeface="Trebuchet MS"/>
                <a:cs typeface="Trebuchet MS"/>
              </a:rPr>
              <a:t>is</a:t>
            </a:r>
            <a:r>
              <a:rPr sz="1600" spc="-85">
                <a:latin typeface="Trebuchet MS"/>
                <a:cs typeface="Trebuchet MS"/>
              </a:rPr>
              <a:t> </a:t>
            </a:r>
            <a:r>
              <a:rPr sz="1600" spc="-60">
                <a:latin typeface="Trebuchet MS"/>
                <a:cs typeface="Trebuchet MS"/>
              </a:rPr>
              <a:t>forfeited.</a:t>
            </a:r>
            <a:endParaRPr sz="1600">
              <a:latin typeface="Trebuchet MS"/>
              <a:cs typeface="Trebuchet MS"/>
            </a:endParaRPr>
          </a:p>
          <a:p>
            <a:pPr marL="615950" lvl="1" indent="-287020">
              <a:lnSpc>
                <a:spcPct val="100000"/>
              </a:lnSpc>
              <a:spcBef>
                <a:spcPts val="1130"/>
              </a:spcBef>
              <a:buClr>
                <a:srgbClr val="425223"/>
              </a:buClr>
              <a:buSzPct val="100000"/>
              <a:buFont typeface="Wingdings"/>
              <a:buChar char=""/>
              <a:tabLst>
                <a:tab pos="615950" algn="l"/>
                <a:tab pos="616585" algn="l"/>
              </a:tabLst>
            </a:pPr>
            <a:r>
              <a:rPr sz="1600" spc="100">
                <a:latin typeface="Trebuchet MS"/>
                <a:cs typeface="Trebuchet MS"/>
              </a:rPr>
              <a:t>You</a:t>
            </a:r>
            <a:r>
              <a:rPr sz="1600" spc="-90">
                <a:latin typeface="Trebuchet MS"/>
                <a:cs typeface="Trebuchet MS"/>
              </a:rPr>
              <a:t> </a:t>
            </a:r>
            <a:r>
              <a:rPr sz="1600" spc="50">
                <a:latin typeface="Trebuchet MS"/>
                <a:cs typeface="Trebuchet MS"/>
              </a:rPr>
              <a:t>have</a:t>
            </a:r>
            <a:r>
              <a:rPr sz="1600" spc="-75">
                <a:latin typeface="Trebuchet MS"/>
                <a:cs typeface="Trebuchet MS"/>
              </a:rPr>
              <a:t> </a:t>
            </a:r>
            <a:r>
              <a:rPr sz="1600" spc="-45">
                <a:latin typeface="Trebuchet MS"/>
                <a:cs typeface="Trebuchet MS"/>
              </a:rPr>
              <a:t>until</a:t>
            </a:r>
            <a:r>
              <a:rPr sz="1600" spc="-60">
                <a:latin typeface="Trebuchet MS"/>
                <a:cs typeface="Trebuchet MS"/>
              </a:rPr>
              <a:t> </a:t>
            </a:r>
            <a:r>
              <a:rPr sz="1600" b="1" spc="80">
                <a:solidFill>
                  <a:srgbClr val="425223"/>
                </a:solidFill>
                <a:latin typeface="Trebuchet MS"/>
                <a:cs typeface="Trebuchet MS"/>
              </a:rPr>
              <a:t>March</a:t>
            </a:r>
            <a:r>
              <a:rPr sz="1600" b="1" spc="-120">
                <a:solidFill>
                  <a:srgbClr val="425223"/>
                </a:solidFill>
                <a:latin typeface="Trebuchet MS"/>
                <a:cs typeface="Trebuchet MS"/>
              </a:rPr>
              <a:t> </a:t>
            </a:r>
            <a:r>
              <a:rPr sz="1600" b="1" spc="-145">
                <a:solidFill>
                  <a:srgbClr val="425223"/>
                </a:solidFill>
                <a:latin typeface="Trebuchet MS"/>
                <a:cs typeface="Trebuchet MS"/>
              </a:rPr>
              <a:t>31,</a:t>
            </a:r>
            <a:r>
              <a:rPr sz="1600" b="1" spc="-90">
                <a:solidFill>
                  <a:srgbClr val="425223"/>
                </a:solidFill>
                <a:latin typeface="Trebuchet MS"/>
                <a:cs typeface="Trebuchet MS"/>
              </a:rPr>
              <a:t> </a:t>
            </a:r>
            <a:r>
              <a:rPr sz="1600" b="1" spc="35">
                <a:solidFill>
                  <a:srgbClr val="425223"/>
                </a:solidFill>
                <a:latin typeface="Trebuchet MS"/>
                <a:cs typeface="Trebuchet MS"/>
              </a:rPr>
              <a:t>202</a:t>
            </a:r>
            <a:r>
              <a:rPr lang="en-US" sz="1600" b="1" spc="35">
                <a:solidFill>
                  <a:srgbClr val="425223"/>
                </a:solidFill>
                <a:latin typeface="Trebuchet MS"/>
                <a:cs typeface="Trebuchet MS"/>
              </a:rPr>
              <a:t>7</a:t>
            </a:r>
            <a:r>
              <a:rPr lang="en-US" sz="1600" b="1" spc="-110">
                <a:solidFill>
                  <a:srgbClr val="425223"/>
                </a:solidFill>
                <a:latin typeface="Trebuchet MS"/>
                <a:cs typeface="Trebuchet MS"/>
              </a:rPr>
              <a:t>, </a:t>
            </a:r>
            <a:r>
              <a:rPr sz="1600" spc="-20">
                <a:latin typeface="Trebuchet MS"/>
                <a:cs typeface="Trebuchet MS"/>
              </a:rPr>
              <a:t>to</a:t>
            </a:r>
            <a:r>
              <a:rPr sz="1600" spc="-80">
                <a:latin typeface="Trebuchet MS"/>
                <a:cs typeface="Trebuchet MS"/>
              </a:rPr>
              <a:t> </a:t>
            </a:r>
            <a:r>
              <a:rPr sz="1600" spc="25">
                <a:latin typeface="Trebuchet MS"/>
                <a:cs typeface="Trebuchet MS"/>
              </a:rPr>
              <a:t>submit</a:t>
            </a:r>
            <a:r>
              <a:rPr sz="1600" spc="-75">
                <a:latin typeface="Trebuchet MS"/>
                <a:cs typeface="Trebuchet MS"/>
              </a:rPr>
              <a:t> </a:t>
            </a:r>
            <a:r>
              <a:rPr sz="1600" spc="50">
                <a:latin typeface="Trebuchet MS"/>
                <a:cs typeface="Trebuchet MS"/>
              </a:rPr>
              <a:t>any</a:t>
            </a:r>
            <a:r>
              <a:rPr sz="1600" spc="-85">
                <a:latin typeface="Trebuchet MS"/>
                <a:cs typeface="Trebuchet MS"/>
              </a:rPr>
              <a:t> </a:t>
            </a:r>
            <a:r>
              <a:rPr sz="1600" spc="70">
                <a:latin typeface="Trebuchet MS"/>
                <a:cs typeface="Trebuchet MS"/>
              </a:rPr>
              <a:t>expenses</a:t>
            </a:r>
            <a:r>
              <a:rPr sz="1600" spc="-60">
                <a:latin typeface="Trebuchet MS"/>
                <a:cs typeface="Trebuchet MS"/>
              </a:rPr>
              <a:t> </a:t>
            </a:r>
            <a:r>
              <a:rPr sz="1600">
                <a:latin typeface="Trebuchet MS"/>
                <a:cs typeface="Trebuchet MS"/>
              </a:rPr>
              <a:t>incurred</a:t>
            </a:r>
            <a:r>
              <a:rPr sz="1600" spc="-50">
                <a:latin typeface="Trebuchet MS"/>
                <a:cs typeface="Trebuchet MS"/>
              </a:rPr>
              <a:t> </a:t>
            </a:r>
            <a:r>
              <a:rPr sz="1600" spc="25">
                <a:latin typeface="Trebuchet MS"/>
                <a:cs typeface="Trebuchet MS"/>
              </a:rPr>
              <a:t>during</a:t>
            </a:r>
            <a:r>
              <a:rPr sz="1600" spc="-60">
                <a:latin typeface="Trebuchet MS"/>
                <a:cs typeface="Trebuchet MS"/>
              </a:rPr>
              <a:t> </a:t>
            </a:r>
            <a:r>
              <a:rPr sz="1600" spc="-10">
                <a:latin typeface="Trebuchet MS"/>
                <a:cs typeface="Trebuchet MS"/>
              </a:rPr>
              <a:t>the</a:t>
            </a:r>
            <a:r>
              <a:rPr sz="1600" spc="-75">
                <a:latin typeface="Trebuchet MS"/>
                <a:cs typeface="Trebuchet MS"/>
              </a:rPr>
              <a:t> </a:t>
            </a:r>
            <a:r>
              <a:rPr sz="1600" b="1" spc="25">
                <a:solidFill>
                  <a:srgbClr val="425223"/>
                </a:solidFill>
                <a:latin typeface="Trebuchet MS"/>
                <a:cs typeface="Trebuchet MS"/>
              </a:rPr>
              <a:t>202</a:t>
            </a:r>
            <a:r>
              <a:rPr lang="en-US" sz="1600" b="1" spc="25">
                <a:solidFill>
                  <a:srgbClr val="425223"/>
                </a:solidFill>
                <a:latin typeface="Trebuchet MS"/>
                <a:cs typeface="Trebuchet MS"/>
              </a:rPr>
              <a:t>6</a:t>
            </a:r>
            <a:r>
              <a:rPr sz="1600" spc="-75">
                <a:latin typeface="Trebuchet MS"/>
                <a:cs typeface="Trebuchet MS"/>
              </a:rPr>
              <a:t> </a:t>
            </a:r>
            <a:r>
              <a:rPr sz="1600" spc="25">
                <a:latin typeface="Trebuchet MS"/>
                <a:cs typeface="Trebuchet MS"/>
              </a:rPr>
              <a:t>plan</a:t>
            </a:r>
            <a:r>
              <a:rPr lang="en-US" sz="1600" spc="25">
                <a:latin typeface="Trebuchet MS"/>
                <a:cs typeface="Trebuchet MS"/>
              </a:rPr>
              <a:t> </a:t>
            </a:r>
            <a:r>
              <a:rPr sz="1600" spc="20">
                <a:latin typeface="Trebuchet MS"/>
                <a:cs typeface="Trebuchet MS"/>
              </a:rPr>
              <a:t>year</a:t>
            </a:r>
            <a:endParaRPr sz="1600">
              <a:latin typeface="Trebuchet MS"/>
              <a:cs typeface="Trebuchet MS"/>
            </a:endParaRPr>
          </a:p>
        </p:txBody>
      </p:sp>
      <p:pic>
        <p:nvPicPr>
          <p:cNvPr id="7" name="Picture 6" descr="Different sizes of piggybanks in pastel colors">
            <a:extLst>
              <a:ext uri="{FF2B5EF4-FFF2-40B4-BE49-F238E27FC236}">
                <a16:creationId xmlns:a16="http://schemas.microsoft.com/office/drawing/2014/main" id="{3FF5BEC9-6014-BA06-602A-025BDF0EA8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19130" y="1162560"/>
            <a:ext cx="2133092" cy="1422061"/>
          </a:xfrm>
          <a:prstGeom prst="rect">
            <a:avLst/>
          </a:prstGeom>
        </p:spPr>
      </p:pic>
      <p:sp>
        <p:nvSpPr>
          <p:cNvPr id="5" name="TextBox 4">
            <a:extLst>
              <a:ext uri="{FF2B5EF4-FFF2-40B4-BE49-F238E27FC236}">
                <a16:creationId xmlns:a16="http://schemas.microsoft.com/office/drawing/2014/main" id="{7184F9D7-8A15-6FF7-E386-6C38D37BBD6B}"/>
              </a:ext>
            </a:extLst>
          </p:cNvPr>
          <p:cNvSpPr txBox="1"/>
          <p:nvPr/>
        </p:nvSpPr>
        <p:spPr>
          <a:xfrm>
            <a:off x="537635" y="6263203"/>
            <a:ext cx="10912444" cy="246221"/>
          </a:xfrm>
          <a:prstGeom prst="rect">
            <a:avLst/>
          </a:prstGeom>
          <a:noFill/>
        </p:spPr>
        <p:txBody>
          <a:bodyPr wrap="square" lIns="91440" tIns="45720" rIns="91440" bIns="45720" rtlCol="0" anchor="t">
            <a:spAutoFit/>
          </a:bodyPr>
          <a:lstStyle/>
          <a:p>
            <a:r>
              <a:rPr lang="en-US" sz="1000" i="1">
                <a:latin typeface="Trebuchet MS"/>
              </a:rPr>
              <a:t>*Note that annual contribution limits listed above reflect projected amounts for 2027. Official limits have not yet been released by the IRS.</a:t>
            </a:r>
          </a:p>
        </p:txBody>
      </p:sp>
    </p:spTree>
  </p:cSld>
  <p:clrMapOvr>
    <a:masterClrMapping/>
  </p:clrMapOvr>
  <mc:AlternateContent xmlns:mc="http://schemas.openxmlformats.org/markup-compatibility/2006">
    <mc:Choice xmlns:p14="http://schemas.microsoft.com/office/powerpoint/2010/main" Requires="p14">
      <p:transition spd="slow" p14:dur="2000" advTm="63801"/>
    </mc:Choice>
    <mc:Fallback>
      <p:transition spd="slow" advTm="63801"/>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5CAE8-6F55-E225-DBEF-B429A67C0E10}"/>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66A19476-75A6-0FDC-5224-FE63CA574622}"/>
              </a:ext>
            </a:extLst>
          </p:cNvPr>
          <p:cNvSpPr txBox="1">
            <a:spLocks noGrp="1"/>
          </p:cNvSpPr>
          <p:nvPr>
            <p:ph type="title"/>
          </p:nvPr>
        </p:nvSpPr>
        <p:spPr>
          <a:xfrm>
            <a:off x="573851" y="279010"/>
            <a:ext cx="10265411" cy="566822"/>
          </a:xfrm>
          <a:prstGeom prst="rect">
            <a:avLst/>
          </a:prstGeom>
        </p:spPr>
        <p:txBody>
          <a:bodyPr vert="horz" wrap="square" lIns="0" tIns="12700" rIns="0" bIns="0" rtlCol="0">
            <a:spAutoFit/>
          </a:bodyPr>
          <a:lstStyle/>
          <a:p>
            <a:pPr marL="12700">
              <a:lnSpc>
                <a:spcPct val="100000"/>
              </a:lnSpc>
              <a:spcBef>
                <a:spcPts val="100"/>
              </a:spcBef>
            </a:pPr>
            <a:r>
              <a:rPr lang="en-US" b="1" spc="-55">
                <a:latin typeface="Trebuchet MS" panose="020B0603020202020204" pitchFamily="34" charset="0"/>
              </a:rPr>
              <a:t>Whole Life with Long-Term Care - CHUBB</a:t>
            </a:r>
            <a:endParaRPr b="1" spc="-80">
              <a:latin typeface="Trebuchet MS" panose="020B0603020202020204" pitchFamily="34" charset="0"/>
            </a:endParaRPr>
          </a:p>
        </p:txBody>
      </p:sp>
      <p:pic>
        <p:nvPicPr>
          <p:cNvPr id="5" name="Picture 4" descr="A diagram of benefits and benefits&#10;&#10;AI-generated content may be incorrect.">
            <a:extLst>
              <a:ext uri="{FF2B5EF4-FFF2-40B4-BE49-F238E27FC236}">
                <a16:creationId xmlns:a16="http://schemas.microsoft.com/office/drawing/2014/main" id="{09878D93-5B2D-A27B-F576-092083A924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851" y="1780220"/>
            <a:ext cx="6042990" cy="2819400"/>
          </a:xfrm>
          <a:prstGeom prst="rect">
            <a:avLst/>
          </a:prstGeom>
        </p:spPr>
      </p:pic>
      <p:sp>
        <p:nvSpPr>
          <p:cNvPr id="6" name="object 3">
            <a:extLst>
              <a:ext uri="{FF2B5EF4-FFF2-40B4-BE49-F238E27FC236}">
                <a16:creationId xmlns:a16="http://schemas.microsoft.com/office/drawing/2014/main" id="{D7D4725D-29A4-D76D-EB51-4007776AE100}"/>
              </a:ext>
            </a:extLst>
          </p:cNvPr>
          <p:cNvSpPr txBox="1"/>
          <p:nvPr/>
        </p:nvSpPr>
        <p:spPr>
          <a:xfrm>
            <a:off x="6887198" y="1778083"/>
            <a:ext cx="4626787" cy="3303468"/>
          </a:xfrm>
          <a:prstGeom prst="rect">
            <a:avLst/>
          </a:prstGeom>
        </p:spPr>
        <p:txBody>
          <a:bodyPr vert="horz" wrap="square" lIns="0" tIns="12700" rIns="0" bIns="0" rtlCol="0" anchor="t">
            <a:spAutoFit/>
          </a:bodyPr>
          <a:lstStyle/>
          <a:p>
            <a:pPr marL="299085" marR="278130" indent="-287020">
              <a:lnSpc>
                <a:spcPct val="100000"/>
              </a:lnSpc>
              <a:spcBef>
                <a:spcPts val="100"/>
              </a:spcBef>
              <a:buClr>
                <a:srgbClr val="CC9900"/>
              </a:buClr>
              <a:buSzPct val="100000"/>
              <a:buFont typeface="Wingdings"/>
              <a:buChar char=""/>
              <a:tabLst>
                <a:tab pos="299085" algn="l"/>
                <a:tab pos="299720" algn="l"/>
              </a:tabLst>
            </a:pPr>
            <a:r>
              <a:rPr lang="en-US" sz="1600">
                <a:latin typeface="Trebuchet MS"/>
                <a:cs typeface="Trebuchet MS"/>
              </a:rPr>
              <a:t>Whole Life with LTC provides flexible protection by combining life insurance and long-term care benefits.</a:t>
            </a:r>
          </a:p>
          <a:p>
            <a:pPr marL="12065" marR="278130">
              <a:lnSpc>
                <a:spcPct val="100000"/>
              </a:lnSpc>
              <a:spcBef>
                <a:spcPts val="100"/>
              </a:spcBef>
              <a:buClr>
                <a:srgbClr val="CC9900"/>
              </a:buClr>
              <a:buSzPct val="115000"/>
              <a:tabLst>
                <a:tab pos="299085" algn="l"/>
                <a:tab pos="299720" algn="l"/>
              </a:tabLst>
            </a:pPr>
            <a:endParaRPr lang="en-US" sz="1600">
              <a:latin typeface="Trebuchet MS"/>
              <a:cs typeface="Trebuchet MS"/>
            </a:endParaRPr>
          </a:p>
          <a:p>
            <a:pPr marL="756285" marR="278130" lvl="1" indent="-287020">
              <a:spcBef>
                <a:spcPts val="100"/>
              </a:spcBef>
              <a:buClr>
                <a:srgbClr val="425223"/>
              </a:buClr>
              <a:buSzPct val="100000"/>
              <a:buFont typeface="Wingdings"/>
              <a:buChar char=""/>
              <a:tabLst>
                <a:tab pos="299085" algn="l"/>
                <a:tab pos="299720" algn="l"/>
              </a:tabLst>
            </a:pPr>
            <a:r>
              <a:rPr lang="en-US" sz="1600">
                <a:latin typeface="Trebuchet MS"/>
                <a:cs typeface="Trebuchet MS"/>
              </a:rPr>
              <a:t>The benefit can be used for LTC expenses, a death benefit, or both.</a:t>
            </a:r>
          </a:p>
          <a:p>
            <a:pPr marL="469265" marR="278130" lvl="1">
              <a:spcBef>
                <a:spcPts val="100"/>
              </a:spcBef>
              <a:buClr>
                <a:srgbClr val="CC9900"/>
              </a:buClr>
              <a:buSzPct val="115000"/>
              <a:tabLst>
                <a:tab pos="299085" algn="l"/>
                <a:tab pos="299720" algn="l"/>
              </a:tabLst>
            </a:pPr>
            <a:endParaRPr lang="en-US" sz="1600">
              <a:latin typeface="Trebuchet MS"/>
              <a:cs typeface="Trebuchet MS"/>
            </a:endParaRPr>
          </a:p>
          <a:p>
            <a:pPr marL="299085" marR="278130" indent="-287020">
              <a:spcBef>
                <a:spcPts val="100"/>
              </a:spcBef>
              <a:buClr>
                <a:srgbClr val="CC9900"/>
              </a:buClr>
              <a:buSzPct val="100000"/>
              <a:buFont typeface="Wingdings"/>
              <a:buChar char=""/>
              <a:tabLst>
                <a:tab pos="299085" algn="l"/>
                <a:tab pos="299720" algn="l"/>
              </a:tabLst>
            </a:pPr>
            <a:r>
              <a:rPr lang="en-US" sz="1600">
                <a:latin typeface="Trebuchet MS"/>
                <a:cs typeface="Trebuchet MS"/>
              </a:rPr>
              <a:t>Death benefits are guaranteed (100% through age 70) with extended LTC coverage available.</a:t>
            </a:r>
          </a:p>
          <a:p>
            <a:pPr marL="12065" marR="278130">
              <a:spcBef>
                <a:spcPts val="100"/>
              </a:spcBef>
              <a:buClr>
                <a:srgbClr val="CC9900"/>
              </a:buClr>
              <a:buSzPct val="115000"/>
              <a:tabLst>
                <a:tab pos="299085" algn="l"/>
                <a:tab pos="299720" algn="l"/>
              </a:tabLst>
            </a:pPr>
            <a:endParaRPr lang="en-US" sz="1600">
              <a:latin typeface="Trebuchet MS"/>
              <a:cs typeface="Trebuchet MS"/>
            </a:endParaRPr>
          </a:p>
          <a:p>
            <a:pPr marL="756285" marR="278130" lvl="1" indent="-287020">
              <a:spcBef>
                <a:spcPts val="100"/>
              </a:spcBef>
              <a:buClr>
                <a:srgbClr val="425223"/>
              </a:buClr>
              <a:buSzPct val="100000"/>
              <a:buFont typeface="Wingdings"/>
              <a:buChar char=""/>
              <a:tabLst>
                <a:tab pos="299085" algn="l"/>
                <a:tab pos="299720" algn="l"/>
              </a:tabLst>
            </a:pPr>
            <a:r>
              <a:rPr lang="en-US" sz="1600">
                <a:latin typeface="Trebuchet MS"/>
                <a:cs typeface="Trebuchet MS"/>
              </a:rPr>
              <a:t>This policy is portable.</a:t>
            </a:r>
          </a:p>
          <a:p>
            <a:pPr marL="469265" marR="278130" lvl="1">
              <a:spcBef>
                <a:spcPts val="100"/>
              </a:spcBef>
              <a:buClr>
                <a:srgbClr val="425223"/>
              </a:buClr>
              <a:buSzPct val="100000"/>
              <a:tabLst>
                <a:tab pos="299085" algn="l"/>
                <a:tab pos="299720" algn="l"/>
              </a:tabLst>
            </a:pPr>
            <a:endParaRPr lang="en-US" sz="1600">
              <a:latin typeface="Trebuchet MS"/>
              <a:cs typeface="Trebuchet MS"/>
            </a:endParaRPr>
          </a:p>
        </p:txBody>
      </p:sp>
      <p:sp>
        <p:nvSpPr>
          <p:cNvPr id="4" name="TextBox 3">
            <a:extLst>
              <a:ext uri="{FF2B5EF4-FFF2-40B4-BE49-F238E27FC236}">
                <a16:creationId xmlns:a16="http://schemas.microsoft.com/office/drawing/2014/main" id="{F5BC30C5-3225-F6ED-1EF0-1F5F45B8134C}"/>
              </a:ext>
            </a:extLst>
          </p:cNvPr>
          <p:cNvSpPr txBox="1"/>
          <p:nvPr/>
        </p:nvSpPr>
        <p:spPr>
          <a:xfrm>
            <a:off x="469902" y="4713998"/>
            <a:ext cx="6250888" cy="369332"/>
          </a:xfrm>
          <a:prstGeom prst="rect">
            <a:avLst/>
          </a:prstGeom>
          <a:noFill/>
        </p:spPr>
        <p:txBody>
          <a:bodyPr wrap="square" rtlCol="0">
            <a:spAutoFit/>
          </a:bodyPr>
          <a:lstStyle/>
          <a:p>
            <a:r>
              <a:rPr lang="en-US" b="1">
                <a:solidFill>
                  <a:srgbClr val="C78B2A"/>
                </a:solidFill>
              </a:rPr>
              <a:t>Questions?</a:t>
            </a:r>
            <a:r>
              <a:rPr lang="en-US"/>
              <a:t> Email </a:t>
            </a:r>
            <a:r>
              <a:rPr lang="en-US" b="1">
                <a:solidFill>
                  <a:srgbClr val="425223"/>
                </a:solidFill>
              </a:rPr>
              <a:t>Bill Spiro </a:t>
            </a:r>
            <a:r>
              <a:rPr lang="en-US"/>
              <a:t>at </a:t>
            </a:r>
            <a:r>
              <a:rPr lang="en-US" b="1">
                <a:solidFill>
                  <a:srgbClr val="425223"/>
                </a:solidFill>
              </a:rPr>
              <a:t>bspiro@thevbshop.com.</a:t>
            </a:r>
          </a:p>
        </p:txBody>
      </p:sp>
    </p:spTree>
    <p:extLst>
      <p:ext uri="{BB962C8B-B14F-4D97-AF65-F5344CB8AC3E}">
        <p14:creationId xmlns:p14="http://schemas.microsoft.com/office/powerpoint/2010/main" val="1448028345"/>
      </p:ext>
    </p:extLst>
  </p:cSld>
  <p:clrMapOvr>
    <a:masterClrMapping/>
  </p:clrMapOvr>
  <mc:AlternateContent xmlns:mc="http://schemas.openxmlformats.org/markup-compatibility/2006">
    <mc:Choice xmlns:p14="http://schemas.microsoft.com/office/powerpoint/2010/main" Requires="p14">
      <p:transition spd="slow" p14:dur="2000" advTm="28672"/>
    </mc:Choice>
    <mc:Fallback>
      <p:transition spd="slow" advTm="28672"/>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73851" y="233932"/>
            <a:ext cx="6988811" cy="566822"/>
          </a:xfrm>
          <a:prstGeom prst="rect">
            <a:avLst/>
          </a:prstGeom>
        </p:spPr>
        <p:txBody>
          <a:bodyPr vert="horz" wrap="square" lIns="0" tIns="12700" rIns="0" bIns="0" rtlCol="0">
            <a:spAutoFit/>
          </a:bodyPr>
          <a:lstStyle/>
          <a:p>
            <a:pPr marL="12700">
              <a:lnSpc>
                <a:spcPct val="100000"/>
              </a:lnSpc>
              <a:spcBef>
                <a:spcPts val="100"/>
              </a:spcBef>
            </a:pPr>
            <a:r>
              <a:rPr lang="en-US" b="1" spc="-55">
                <a:latin typeface="Trebuchet MS" panose="020B0603020202020204" pitchFamily="34" charset="0"/>
              </a:rPr>
              <a:t>Aflac Benefits</a:t>
            </a:r>
            <a:endParaRPr b="1" spc="-80">
              <a:latin typeface="Trebuchet MS" panose="020B0603020202020204" pitchFamily="34" charset="0"/>
            </a:endParaRPr>
          </a:p>
        </p:txBody>
      </p:sp>
      <p:sp>
        <p:nvSpPr>
          <p:cNvPr id="3" name="object 3"/>
          <p:cNvSpPr txBox="1"/>
          <p:nvPr/>
        </p:nvSpPr>
        <p:spPr>
          <a:xfrm>
            <a:off x="573851" y="1875388"/>
            <a:ext cx="7724403" cy="3331681"/>
          </a:xfrm>
          <a:prstGeom prst="rect">
            <a:avLst/>
          </a:prstGeom>
        </p:spPr>
        <p:txBody>
          <a:bodyPr vert="horz" wrap="square" lIns="0" tIns="12700" rIns="0" bIns="0" rtlCol="0">
            <a:spAutoFit/>
          </a:bodyPr>
          <a:lstStyle/>
          <a:p>
            <a:pPr marL="299085" marR="278130" indent="-287020">
              <a:lnSpc>
                <a:spcPct val="100000"/>
              </a:lnSpc>
              <a:spcBef>
                <a:spcPts val="100"/>
              </a:spcBef>
              <a:buClr>
                <a:srgbClr val="CC9900"/>
              </a:buClr>
              <a:buSzPct val="100000"/>
              <a:buFont typeface="Wingdings"/>
              <a:buChar char=""/>
              <a:tabLst>
                <a:tab pos="299085" algn="l"/>
                <a:tab pos="299720" algn="l"/>
              </a:tabLst>
            </a:pPr>
            <a:r>
              <a:rPr lang="en-US" sz="1600">
                <a:latin typeface="Trebuchet MS"/>
                <a:cs typeface="Trebuchet MS"/>
              </a:rPr>
              <a:t>Aflac helps with expenses that insurance does not cover so that you can care about everything else.</a:t>
            </a:r>
          </a:p>
          <a:p>
            <a:pPr marL="299085" marR="278130" indent="-287020">
              <a:lnSpc>
                <a:spcPct val="100000"/>
              </a:lnSpc>
              <a:spcBef>
                <a:spcPts val="100"/>
              </a:spcBef>
              <a:buClr>
                <a:srgbClr val="CC9900"/>
              </a:buClr>
              <a:buSzPct val="63888"/>
              <a:buFont typeface="Wingdings"/>
              <a:buChar char=""/>
              <a:tabLst>
                <a:tab pos="299085" algn="l"/>
                <a:tab pos="299720" algn="l"/>
              </a:tabLst>
            </a:pPr>
            <a:endParaRPr lang="en-US" sz="1600">
              <a:latin typeface="Trebuchet MS"/>
              <a:cs typeface="Trebuchet MS"/>
            </a:endParaRPr>
          </a:p>
          <a:p>
            <a:pPr marL="812165" marR="278130" lvl="1" indent="-342900">
              <a:spcBef>
                <a:spcPts val="100"/>
              </a:spcBef>
              <a:buClr>
                <a:srgbClr val="425223"/>
              </a:buClr>
              <a:buSzPct val="100000"/>
              <a:buFont typeface="Wingdings" panose="05000000000000000000" pitchFamily="2" charset="2"/>
              <a:buChar char="§"/>
              <a:tabLst>
                <a:tab pos="299085" algn="l"/>
                <a:tab pos="299720" algn="l"/>
              </a:tabLst>
            </a:pPr>
            <a:r>
              <a:rPr sz="1600" b="1" i="1">
                <a:solidFill>
                  <a:srgbClr val="C78B2A"/>
                </a:solidFill>
                <a:latin typeface="Trebuchet MS"/>
                <a:cs typeface="Trebuchet MS"/>
              </a:rPr>
              <a:t>A</a:t>
            </a:r>
            <a:r>
              <a:rPr lang="en-US" sz="1600" b="1" i="1">
                <a:solidFill>
                  <a:srgbClr val="C78B2A"/>
                </a:solidFill>
                <a:latin typeface="Trebuchet MS"/>
                <a:cs typeface="Trebuchet MS"/>
              </a:rPr>
              <a:t>ccident Insurance</a:t>
            </a:r>
            <a:r>
              <a:rPr lang="en-US" sz="1600" b="1" i="1">
                <a:latin typeface="Trebuchet MS"/>
                <a:cs typeface="Trebuchet MS"/>
              </a:rPr>
              <a:t> </a:t>
            </a:r>
            <a:r>
              <a:rPr lang="en-US" sz="1600">
                <a:latin typeface="Trebuchet MS"/>
                <a:cs typeface="Trebuchet MS"/>
              </a:rPr>
              <a:t>– helps ease the financial stress of a covered injury.</a:t>
            </a:r>
            <a:endParaRPr sz="1600">
              <a:latin typeface="Trebuchet MS"/>
              <a:cs typeface="Trebuchet MS"/>
            </a:endParaRPr>
          </a:p>
          <a:p>
            <a:pPr marL="342900" indent="-342900">
              <a:lnSpc>
                <a:spcPct val="100000"/>
              </a:lnSpc>
              <a:spcBef>
                <a:spcPts val="30"/>
              </a:spcBef>
              <a:buClr>
                <a:srgbClr val="425223"/>
              </a:buClr>
              <a:buSzPct val="100000"/>
              <a:buFont typeface="Wingdings" panose="05000000000000000000" pitchFamily="2" charset="2"/>
              <a:buChar char="§"/>
            </a:pPr>
            <a:endParaRPr sz="1600">
              <a:latin typeface="Trebuchet MS"/>
              <a:cs typeface="Trebuchet MS"/>
            </a:endParaRPr>
          </a:p>
          <a:p>
            <a:pPr marL="812165" marR="5080" lvl="1" indent="-342900">
              <a:buClr>
                <a:srgbClr val="425223"/>
              </a:buClr>
              <a:buSzPct val="100000"/>
              <a:buFont typeface="Wingdings" panose="05000000000000000000" pitchFamily="2" charset="2"/>
              <a:buChar char="§"/>
              <a:tabLst>
                <a:tab pos="299085" algn="l"/>
                <a:tab pos="299720" algn="l"/>
              </a:tabLst>
            </a:pPr>
            <a:r>
              <a:rPr lang="en-US" sz="1600" b="1" i="1">
                <a:solidFill>
                  <a:srgbClr val="C78B2A"/>
                </a:solidFill>
                <a:latin typeface="Trebuchet MS"/>
                <a:cs typeface="Trebuchet MS"/>
              </a:rPr>
              <a:t>Disability Insurance </a:t>
            </a:r>
            <a:r>
              <a:rPr lang="en-US" sz="1600">
                <a:latin typeface="Trebuchet MS"/>
                <a:cs typeface="Trebuchet MS"/>
              </a:rPr>
              <a:t>– helps relieve the financial stress of a covered disability.</a:t>
            </a:r>
          </a:p>
          <a:p>
            <a:pPr marL="354965" marR="5080" indent="-342900">
              <a:lnSpc>
                <a:spcPct val="100000"/>
              </a:lnSpc>
              <a:buClr>
                <a:srgbClr val="425223"/>
              </a:buClr>
              <a:buSzPct val="100000"/>
              <a:buFont typeface="Wingdings" panose="05000000000000000000" pitchFamily="2" charset="2"/>
              <a:buChar char="§"/>
              <a:tabLst>
                <a:tab pos="299085" algn="l"/>
                <a:tab pos="299720" algn="l"/>
              </a:tabLst>
            </a:pPr>
            <a:endParaRPr lang="en-US" sz="1600">
              <a:latin typeface="Trebuchet MS"/>
              <a:cs typeface="Trebuchet MS"/>
            </a:endParaRPr>
          </a:p>
          <a:p>
            <a:pPr marL="812165" marR="5080" lvl="1" indent="-342900">
              <a:buClr>
                <a:srgbClr val="425223"/>
              </a:buClr>
              <a:buSzPct val="100000"/>
              <a:buFont typeface="Wingdings" panose="05000000000000000000" pitchFamily="2" charset="2"/>
              <a:buChar char="§"/>
              <a:tabLst>
                <a:tab pos="299085" algn="l"/>
                <a:tab pos="299720" algn="l"/>
              </a:tabLst>
            </a:pPr>
            <a:r>
              <a:rPr lang="en-US" sz="1600" b="1" i="1">
                <a:solidFill>
                  <a:srgbClr val="C78B2A"/>
                </a:solidFill>
                <a:latin typeface="Trebuchet MS"/>
                <a:cs typeface="Trebuchet MS"/>
              </a:rPr>
              <a:t>Cancer/Specified Disease Insurance</a:t>
            </a:r>
            <a:r>
              <a:rPr lang="en-US" sz="1600" b="1" i="1">
                <a:latin typeface="Trebuchet MS"/>
                <a:cs typeface="Trebuchet MS"/>
              </a:rPr>
              <a:t> </a:t>
            </a:r>
            <a:r>
              <a:rPr lang="en-US" sz="1600">
                <a:latin typeface="Trebuchet MS"/>
                <a:cs typeface="Trebuchet MS"/>
              </a:rPr>
              <a:t>– helps financially and emotionally after a cancer diagnosis.</a:t>
            </a:r>
          </a:p>
          <a:p>
            <a:pPr marL="354965" marR="5080" indent="-342900">
              <a:lnSpc>
                <a:spcPct val="100000"/>
              </a:lnSpc>
              <a:buClr>
                <a:srgbClr val="425223"/>
              </a:buClr>
              <a:buSzPct val="100000"/>
              <a:buFont typeface="Wingdings" panose="05000000000000000000" pitchFamily="2" charset="2"/>
              <a:buChar char="§"/>
              <a:tabLst>
                <a:tab pos="299085" algn="l"/>
                <a:tab pos="299720" algn="l"/>
              </a:tabLst>
            </a:pPr>
            <a:endParaRPr lang="en-US" sz="1600">
              <a:latin typeface="Trebuchet MS"/>
              <a:cs typeface="Trebuchet MS"/>
            </a:endParaRPr>
          </a:p>
          <a:p>
            <a:pPr marL="812165" marR="5080" lvl="1" indent="-342900">
              <a:buClr>
                <a:srgbClr val="425223"/>
              </a:buClr>
              <a:buSzPct val="100000"/>
              <a:buFont typeface="Wingdings" panose="05000000000000000000" pitchFamily="2" charset="2"/>
              <a:buChar char="§"/>
              <a:tabLst>
                <a:tab pos="299085" algn="l"/>
                <a:tab pos="299720" algn="l"/>
              </a:tabLst>
            </a:pPr>
            <a:r>
              <a:rPr lang="en-US" sz="1600" b="1" i="1">
                <a:solidFill>
                  <a:srgbClr val="C78B2A"/>
                </a:solidFill>
                <a:latin typeface="Trebuchet MS"/>
                <a:cs typeface="Trebuchet MS"/>
              </a:rPr>
              <a:t>Hospital Indemnity Insurance </a:t>
            </a:r>
            <a:r>
              <a:rPr lang="en-US" sz="1600">
                <a:latin typeface="Trebuchet MS"/>
                <a:cs typeface="Trebuchet MS"/>
              </a:rPr>
              <a:t>– helps with expenses that health insurance does not cover.</a:t>
            </a:r>
            <a:endParaRPr sz="1600">
              <a:latin typeface="Trebuchet MS"/>
              <a:cs typeface="Trebuchet MS"/>
            </a:endParaRPr>
          </a:p>
        </p:txBody>
      </p:sp>
      <p:pic>
        <p:nvPicPr>
          <p:cNvPr id="10" name="Picture 9">
            <a:extLst>
              <a:ext uri="{FF2B5EF4-FFF2-40B4-BE49-F238E27FC236}">
                <a16:creationId xmlns:a16="http://schemas.microsoft.com/office/drawing/2014/main" id="{D0CA77D6-3801-FD71-FE5E-9B173765E286}"/>
              </a:ext>
            </a:extLst>
          </p:cNvPr>
          <p:cNvPicPr>
            <a:picLocks noChangeAspect="1"/>
          </p:cNvPicPr>
          <p:nvPr/>
        </p:nvPicPr>
        <p:blipFill>
          <a:blip r:embed="rId2"/>
          <a:stretch>
            <a:fillRect/>
          </a:stretch>
        </p:blipFill>
        <p:spPr>
          <a:xfrm>
            <a:off x="9058084" y="4113614"/>
            <a:ext cx="1949513" cy="1857307"/>
          </a:xfrm>
          <a:prstGeom prst="rect">
            <a:avLst/>
          </a:prstGeom>
        </p:spPr>
      </p:pic>
      <p:pic>
        <p:nvPicPr>
          <p:cNvPr id="1026" name="Picture 2">
            <a:extLst>
              <a:ext uri="{FF2B5EF4-FFF2-40B4-BE49-F238E27FC236}">
                <a16:creationId xmlns:a16="http://schemas.microsoft.com/office/drawing/2014/main" id="{5C25F066-FBBF-019B-298E-D831117DF7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12612" y="871157"/>
            <a:ext cx="2494985" cy="26700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6637799"/>
      </p:ext>
    </p:extLst>
  </p:cSld>
  <p:clrMapOvr>
    <a:masterClrMapping/>
  </p:clrMapOvr>
  <mc:AlternateContent xmlns:mc="http://schemas.openxmlformats.org/markup-compatibility/2006">
    <mc:Choice xmlns:p14="http://schemas.microsoft.com/office/powerpoint/2010/main" Requires="p14">
      <p:transition spd="slow" p14:dur="2000" advTm="38188"/>
    </mc:Choice>
    <mc:Fallback>
      <p:transition spd="slow" advTm="38188"/>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810768" y="3435096"/>
            <a:ext cx="10575290" cy="584134"/>
          </a:xfrm>
          <a:prstGeom prst="rect">
            <a:avLst/>
          </a:prstGeom>
          <a:solidFill>
            <a:srgbClr val="425223"/>
          </a:solidFill>
        </p:spPr>
        <p:txBody>
          <a:bodyPr vert="horz" wrap="square" lIns="0" tIns="29845" rIns="0" bIns="0" rtlCol="0">
            <a:spAutoFit/>
          </a:bodyPr>
          <a:lstStyle/>
          <a:p>
            <a:pPr marL="90805">
              <a:lnSpc>
                <a:spcPct val="100000"/>
              </a:lnSpc>
              <a:spcBef>
                <a:spcPts val="235"/>
              </a:spcBef>
            </a:pPr>
            <a:r>
              <a:rPr lang="en-US" sz="3600" b="1" spc="30">
                <a:solidFill>
                  <a:srgbClr val="FFFFFF"/>
                </a:solidFill>
                <a:latin typeface="Trebuchet MS"/>
                <a:cs typeface="Trebuchet MS"/>
              </a:rPr>
              <a:t>Springpoint Benefits </a:t>
            </a:r>
            <a:endParaRPr sz="3600">
              <a:latin typeface="Trebuchet MS"/>
              <a:cs typeface="Trebuchet MS"/>
            </a:endParaRPr>
          </a:p>
        </p:txBody>
      </p:sp>
      <p:sp>
        <p:nvSpPr>
          <p:cNvPr id="4" name="object 4"/>
          <p:cNvSpPr/>
          <p:nvPr/>
        </p:nvSpPr>
        <p:spPr>
          <a:xfrm>
            <a:off x="7703819" y="341376"/>
            <a:ext cx="3755135" cy="822959"/>
          </a:xfrm>
          <a:prstGeom prst="rect">
            <a:avLst/>
          </a:prstGeom>
          <a:blipFill>
            <a:blip r:embed="rId2" cstate="print"/>
            <a:stretch>
              <a:fillRect/>
            </a:stretch>
          </a:blipFill>
        </p:spPr>
        <p:txBody>
          <a:bodyPr wrap="square" lIns="0" tIns="0" rIns="0" bIns="0" rtlCol="0"/>
          <a:lstStyle/>
          <a:p>
            <a:endParaRPr/>
          </a:p>
        </p:txBody>
      </p:sp>
      <p:sp>
        <p:nvSpPr>
          <p:cNvPr id="6" name="object 2">
            <a:extLst>
              <a:ext uri="{FF2B5EF4-FFF2-40B4-BE49-F238E27FC236}">
                <a16:creationId xmlns:a16="http://schemas.microsoft.com/office/drawing/2014/main" id="{4214612F-0F8D-AEC4-6B4C-E3BFDFF1D9FF}"/>
              </a:ext>
            </a:extLst>
          </p:cNvPr>
          <p:cNvSpPr txBox="1"/>
          <p:nvPr/>
        </p:nvSpPr>
        <p:spPr>
          <a:xfrm>
            <a:off x="810768" y="3101662"/>
            <a:ext cx="5988347" cy="321242"/>
          </a:xfrm>
          <a:prstGeom prst="rect">
            <a:avLst/>
          </a:prstGeom>
        </p:spPr>
        <p:txBody>
          <a:bodyPr vert="horz" wrap="square" lIns="0" tIns="13335" rIns="0" bIns="0" rtlCol="0">
            <a:spAutoFit/>
          </a:bodyPr>
          <a:lstStyle/>
          <a:p>
            <a:pPr marL="12700">
              <a:lnSpc>
                <a:spcPct val="100000"/>
              </a:lnSpc>
              <a:spcBef>
                <a:spcPts val="105"/>
              </a:spcBef>
            </a:pPr>
            <a:r>
              <a:rPr sz="2000" spc="15">
                <a:latin typeface="Trebuchet MS"/>
                <a:cs typeface="Trebuchet MS"/>
              </a:rPr>
              <a:t>Benefits</a:t>
            </a:r>
            <a:r>
              <a:rPr sz="2000" spc="-100">
                <a:latin typeface="Trebuchet MS"/>
                <a:cs typeface="Trebuchet MS"/>
              </a:rPr>
              <a:t> </a:t>
            </a:r>
            <a:r>
              <a:rPr sz="2000" spc="30">
                <a:latin typeface="Trebuchet MS"/>
                <a:cs typeface="Trebuchet MS"/>
              </a:rPr>
              <a:t>202</a:t>
            </a:r>
            <a:r>
              <a:rPr lang="en-US" sz="2000" spc="30">
                <a:latin typeface="Trebuchet MS"/>
                <a:cs typeface="Trebuchet MS"/>
              </a:rPr>
              <a:t>7</a:t>
            </a:r>
            <a:r>
              <a:rPr sz="2000" spc="-105">
                <a:latin typeface="Trebuchet MS"/>
                <a:cs typeface="Trebuchet MS"/>
              </a:rPr>
              <a:t> </a:t>
            </a:r>
            <a:r>
              <a:rPr sz="2000" spc="50">
                <a:latin typeface="Trebuchet MS"/>
                <a:cs typeface="Trebuchet MS"/>
              </a:rPr>
              <a:t>Annual</a:t>
            </a:r>
            <a:r>
              <a:rPr sz="2000" spc="-114">
                <a:latin typeface="Trebuchet MS"/>
                <a:cs typeface="Trebuchet MS"/>
              </a:rPr>
              <a:t> </a:t>
            </a:r>
            <a:r>
              <a:rPr sz="2000" spc="20">
                <a:latin typeface="Trebuchet MS"/>
                <a:cs typeface="Trebuchet MS"/>
              </a:rPr>
              <a:t>Enrollment</a:t>
            </a:r>
            <a:endParaRPr sz="2000">
              <a:latin typeface="Trebuchet MS"/>
              <a:cs typeface="Trebuchet MS"/>
            </a:endParaRPr>
          </a:p>
        </p:txBody>
      </p:sp>
    </p:spTree>
    <p:extLst>
      <p:ext uri="{BB962C8B-B14F-4D97-AF65-F5344CB8AC3E}">
        <p14:creationId xmlns:p14="http://schemas.microsoft.com/office/powerpoint/2010/main" val="2884668643"/>
      </p:ext>
    </p:extLst>
  </p:cSld>
  <p:clrMapOvr>
    <a:masterClrMapping/>
  </p:clrMapOvr>
  <mc:AlternateContent xmlns:mc="http://schemas.openxmlformats.org/markup-compatibility/2006">
    <mc:Choice xmlns:p14="http://schemas.microsoft.com/office/powerpoint/2010/main" Requires="p14">
      <p:transition spd="slow" p14:dur="2000" advTm="6792"/>
    </mc:Choice>
    <mc:Fallback>
      <p:transition spd="slow" advTm="6792"/>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70645" y="253283"/>
            <a:ext cx="8355330" cy="505267"/>
          </a:xfrm>
          <a:prstGeom prst="rect">
            <a:avLst/>
          </a:prstGeom>
        </p:spPr>
        <p:txBody>
          <a:bodyPr vert="horz" wrap="square" lIns="0" tIns="12700" rIns="0" bIns="0" rtlCol="0">
            <a:spAutoFit/>
          </a:bodyPr>
          <a:lstStyle/>
          <a:p>
            <a:pPr marL="12700">
              <a:lnSpc>
                <a:spcPct val="100000"/>
              </a:lnSpc>
              <a:spcBef>
                <a:spcPts val="100"/>
              </a:spcBef>
            </a:pPr>
            <a:r>
              <a:rPr lang="en-US" sz="3200" b="1" spc="-60">
                <a:latin typeface="Trebuchet MS" panose="020B0603020202020204" pitchFamily="34" charset="0"/>
              </a:rPr>
              <a:t>Team Member</a:t>
            </a:r>
            <a:r>
              <a:rPr sz="3200" b="1" spc="-60">
                <a:latin typeface="Trebuchet MS" panose="020B0603020202020204" pitchFamily="34" charset="0"/>
              </a:rPr>
              <a:t> </a:t>
            </a:r>
            <a:r>
              <a:rPr lang="en-US" sz="3200" b="1" spc="-60">
                <a:latin typeface="Trebuchet MS" panose="020B0603020202020204" pitchFamily="34" charset="0"/>
              </a:rPr>
              <a:t>R</a:t>
            </a:r>
            <a:r>
              <a:rPr sz="3200" b="1" spc="-50">
                <a:latin typeface="Trebuchet MS" panose="020B0603020202020204" pitchFamily="34" charset="0"/>
              </a:rPr>
              <a:t>eferral</a:t>
            </a:r>
            <a:r>
              <a:rPr sz="3200" b="1" spc="60">
                <a:latin typeface="Trebuchet MS" panose="020B0603020202020204" pitchFamily="34" charset="0"/>
              </a:rPr>
              <a:t> </a:t>
            </a:r>
            <a:r>
              <a:rPr sz="3200" b="1" spc="-45">
                <a:latin typeface="Trebuchet MS" panose="020B0603020202020204" pitchFamily="34" charset="0"/>
              </a:rPr>
              <a:t>Reward</a:t>
            </a:r>
            <a:endParaRPr sz="3200" b="1">
              <a:latin typeface="Trebuchet MS" panose="020B0603020202020204" pitchFamily="34" charset="0"/>
            </a:endParaRPr>
          </a:p>
        </p:txBody>
      </p:sp>
      <p:sp>
        <p:nvSpPr>
          <p:cNvPr id="3" name="object 3"/>
          <p:cNvSpPr txBox="1"/>
          <p:nvPr/>
        </p:nvSpPr>
        <p:spPr>
          <a:xfrm>
            <a:off x="570645" y="1238752"/>
            <a:ext cx="10945364" cy="4380495"/>
          </a:xfrm>
          <a:prstGeom prst="rect">
            <a:avLst/>
          </a:prstGeom>
        </p:spPr>
        <p:txBody>
          <a:bodyPr vert="horz" wrap="square" lIns="0" tIns="47625" rIns="0" bIns="0" rtlCol="0">
            <a:spAutoFit/>
          </a:bodyPr>
          <a:lstStyle/>
          <a:p>
            <a:pPr marL="285750" lvl="2" indent="-285750">
              <a:spcBef>
                <a:spcPts val="600"/>
              </a:spcBef>
              <a:spcAft>
                <a:spcPts val="600"/>
              </a:spcAft>
              <a:buClrTx/>
              <a:defRPr/>
            </a:pPr>
            <a:r>
              <a:rPr lang="en-US" altLang="en-US" sz="1600">
                <a:latin typeface="Trebuchet MS" panose="020B0603020202020204" pitchFamily="34" charset="0"/>
                <a:cs typeface="Arial" charset="0"/>
              </a:rPr>
              <a:t>Springpoint team members (except those at Assistant Director Level and above, People Business Partner/Recruitment</a:t>
            </a:r>
          </a:p>
          <a:p>
            <a:pPr marL="285750" lvl="2" indent="-285750">
              <a:spcBef>
                <a:spcPts val="600"/>
              </a:spcBef>
              <a:spcAft>
                <a:spcPts val="600"/>
              </a:spcAft>
              <a:buClrTx/>
              <a:defRPr/>
            </a:pPr>
            <a:r>
              <a:rPr lang="en-US" altLang="en-US" sz="1600">
                <a:latin typeface="Trebuchet MS" panose="020B0603020202020204" pitchFamily="34" charset="0"/>
                <a:cs typeface="Arial" charset="0"/>
              </a:rPr>
              <a:t>personnel and managers with hiring authority over the referred candidates) are eligible for the referral bonus. </a:t>
            </a:r>
          </a:p>
          <a:p>
            <a:pPr marL="285750" lvl="2" indent="-285750">
              <a:spcBef>
                <a:spcPts val="600"/>
              </a:spcBef>
              <a:spcAft>
                <a:spcPts val="600"/>
              </a:spcAft>
              <a:buClr>
                <a:srgbClr val="C78B2A"/>
              </a:buClr>
              <a:buFont typeface="Wingdings" panose="05000000000000000000" pitchFamily="2" charset="2"/>
              <a:buChar char="§"/>
              <a:defRPr/>
            </a:pPr>
            <a:r>
              <a:rPr lang="en-US" altLang="en-US" sz="1600">
                <a:latin typeface="Trebuchet MS" panose="020B0603020202020204" pitchFamily="34" charset="0"/>
                <a:cs typeface="Arial" charset="0"/>
              </a:rPr>
              <a:t>Eligible team members who refer a candidate that is selected to fill a position within Springpoint will receive the following:</a:t>
            </a:r>
          </a:p>
          <a:p>
            <a:pPr marL="742950" lvl="3" indent="-285750">
              <a:spcBef>
                <a:spcPts val="600"/>
              </a:spcBef>
              <a:spcAft>
                <a:spcPts val="600"/>
              </a:spcAft>
              <a:buClr>
                <a:srgbClr val="425223"/>
              </a:buClr>
              <a:buFont typeface="Wingdings" panose="05000000000000000000" pitchFamily="2" charset="2"/>
              <a:buChar char="§"/>
              <a:defRPr/>
            </a:pPr>
            <a:r>
              <a:rPr lang="en-US" altLang="en-US" sz="1600" b="1" i="1">
                <a:solidFill>
                  <a:srgbClr val="C78B2A"/>
                </a:solidFill>
                <a:latin typeface="Trebuchet MS" panose="020B0603020202020204" pitchFamily="34" charset="0"/>
                <a:cs typeface="Arial" charset="0"/>
              </a:rPr>
              <a:t>$500 after one month of continuous service</a:t>
            </a:r>
          </a:p>
          <a:p>
            <a:pPr marL="742950" lvl="3" indent="-285750">
              <a:spcBef>
                <a:spcPts val="600"/>
              </a:spcBef>
              <a:spcAft>
                <a:spcPts val="600"/>
              </a:spcAft>
              <a:buClr>
                <a:srgbClr val="425223"/>
              </a:buClr>
              <a:buFont typeface="Wingdings" panose="05000000000000000000" pitchFamily="2" charset="2"/>
              <a:buChar char="§"/>
              <a:defRPr/>
            </a:pPr>
            <a:r>
              <a:rPr lang="en-US" altLang="en-US" sz="1600" b="1" i="1">
                <a:solidFill>
                  <a:srgbClr val="C78B2A"/>
                </a:solidFill>
                <a:latin typeface="Trebuchet MS" panose="020B0603020202020204" pitchFamily="34" charset="0"/>
                <a:cs typeface="Arial" charset="0"/>
              </a:rPr>
              <a:t>$1,000 at the end of 6 months continuous service</a:t>
            </a:r>
          </a:p>
          <a:p>
            <a:pPr marL="285750" lvl="2" indent="-285750">
              <a:spcBef>
                <a:spcPts val="600"/>
              </a:spcBef>
              <a:spcAft>
                <a:spcPts val="600"/>
              </a:spcAft>
              <a:buClr>
                <a:srgbClr val="C78B2A"/>
              </a:buClr>
              <a:buFont typeface="Wingdings" panose="05000000000000000000" pitchFamily="2" charset="2"/>
              <a:buChar char="§"/>
              <a:defRPr/>
            </a:pPr>
            <a:r>
              <a:rPr lang="en-US" altLang="en-US" sz="1600">
                <a:latin typeface="Trebuchet MS" panose="020B0603020202020204" pitchFamily="34" charset="0"/>
                <a:cs typeface="Arial" charset="0"/>
              </a:rPr>
              <a:t>Eligible team members who refer a candidate that is selected to fill a </a:t>
            </a:r>
            <a:r>
              <a:rPr lang="en-US" altLang="en-US" sz="1600" b="1">
                <a:solidFill>
                  <a:srgbClr val="425223"/>
                </a:solidFill>
                <a:latin typeface="Trebuchet MS" panose="020B0603020202020204" pitchFamily="34" charset="0"/>
                <a:cs typeface="Arial" charset="0"/>
              </a:rPr>
              <a:t>healthcare position</a:t>
            </a:r>
            <a:r>
              <a:rPr lang="en-US" altLang="en-US" sz="1600">
                <a:latin typeface="Trebuchet MS" panose="020B0603020202020204" pitchFamily="34" charset="0"/>
                <a:cs typeface="Arial" charset="0"/>
              </a:rPr>
              <a:t> (</a:t>
            </a:r>
            <a:r>
              <a:rPr lang="en-US" altLang="en-US" sz="1600" b="1">
                <a:solidFill>
                  <a:srgbClr val="425223"/>
                </a:solidFill>
                <a:latin typeface="Trebuchet MS" panose="020B0603020202020204" pitchFamily="34" charset="0"/>
                <a:cs typeface="Arial" charset="0"/>
              </a:rPr>
              <a:t>RN, LPN, CNAs</a:t>
            </a:r>
            <a:r>
              <a:rPr lang="en-US" altLang="en-US" sz="1600">
                <a:latin typeface="Trebuchet MS" panose="020B0603020202020204" pitchFamily="34" charset="0"/>
                <a:cs typeface="Arial" charset="0"/>
              </a:rPr>
              <a:t>) are eligible to receive a </a:t>
            </a:r>
            <a:r>
              <a:rPr lang="en-US" altLang="en-US" sz="1600" b="1">
                <a:solidFill>
                  <a:srgbClr val="425223"/>
                </a:solidFill>
                <a:latin typeface="Trebuchet MS" panose="020B0603020202020204" pitchFamily="34" charset="0"/>
                <a:cs typeface="Arial" charset="0"/>
              </a:rPr>
              <a:t>$2,000</a:t>
            </a:r>
            <a:r>
              <a:rPr lang="en-US" altLang="en-US" sz="1600">
                <a:latin typeface="Trebuchet MS" panose="020B0603020202020204" pitchFamily="34" charset="0"/>
                <a:cs typeface="Arial" charset="0"/>
              </a:rPr>
              <a:t> referral bonus until </a:t>
            </a:r>
            <a:r>
              <a:rPr lang="en-US" altLang="en-US" sz="1600" b="1" u="sng">
                <a:solidFill>
                  <a:srgbClr val="425223"/>
                </a:solidFill>
                <a:latin typeface="Trebuchet MS" panose="020B0603020202020204" pitchFamily="34" charset="0"/>
                <a:cs typeface="Arial" charset="0"/>
              </a:rPr>
              <a:t>12/31/2026</a:t>
            </a:r>
          </a:p>
          <a:p>
            <a:pPr marL="0" lvl="2" indent="0">
              <a:spcBef>
                <a:spcPts val="600"/>
              </a:spcBef>
              <a:spcAft>
                <a:spcPts val="600"/>
              </a:spcAft>
              <a:buClrTx/>
              <a:buNone/>
              <a:defRPr/>
            </a:pPr>
            <a:r>
              <a:rPr lang="en-US" altLang="en-US" sz="1600">
                <a:latin typeface="Trebuchet MS" panose="020B0603020202020204" pitchFamily="34" charset="0"/>
                <a:cs typeface="Arial" charset="0"/>
              </a:rPr>
              <a:t>Newly hired per diem referrals must work the specified minimum number of required hours for referral eligibility.   </a:t>
            </a:r>
          </a:p>
          <a:p>
            <a:pPr marL="0" lvl="2" indent="0">
              <a:spcBef>
                <a:spcPts val="600"/>
              </a:spcBef>
              <a:spcAft>
                <a:spcPts val="600"/>
              </a:spcAft>
              <a:buClrTx/>
              <a:buNone/>
              <a:defRPr/>
            </a:pPr>
            <a:r>
              <a:rPr lang="en-US" altLang="en-US" sz="1600">
                <a:latin typeface="Trebuchet MS" panose="020B0603020202020204" pitchFamily="34" charset="0"/>
                <a:cs typeface="Arial" charset="0"/>
              </a:rPr>
              <a:t>Referral bonus must be approved by the Executive Director or Designee. </a:t>
            </a:r>
          </a:p>
          <a:p>
            <a:pPr marL="0" lvl="2" indent="0">
              <a:spcBef>
                <a:spcPts val="600"/>
              </a:spcBef>
              <a:spcAft>
                <a:spcPts val="600"/>
              </a:spcAft>
              <a:buClrTx/>
              <a:buNone/>
              <a:defRPr/>
            </a:pPr>
            <a:r>
              <a:rPr lang="en-US" altLang="en-US" sz="1600">
                <a:latin typeface="Trebuchet MS" panose="020B0603020202020204" pitchFamily="34" charset="0"/>
                <a:cs typeface="Arial" charset="0"/>
              </a:rPr>
              <a:t>The award will be considered taxable income and will be reflected on the team members’ W-2 forms.</a:t>
            </a:r>
          </a:p>
          <a:p>
            <a:pPr marL="355600" marR="445134" indent="-342900">
              <a:lnSpc>
                <a:spcPts val="2160"/>
              </a:lnSpc>
              <a:spcBef>
                <a:spcPts val="375"/>
              </a:spcBef>
              <a:buClr>
                <a:srgbClr val="CC9900"/>
              </a:buClr>
              <a:buSzPct val="65000"/>
              <a:buFont typeface="Wingdings"/>
              <a:buChar char=""/>
              <a:tabLst>
                <a:tab pos="354965" algn="l"/>
                <a:tab pos="355600" algn="l"/>
              </a:tabLst>
            </a:pPr>
            <a:endParaRPr>
              <a:latin typeface="Trebuchet MS"/>
              <a:cs typeface="Trebuchet MS"/>
            </a:endParaRPr>
          </a:p>
        </p:txBody>
      </p:sp>
    </p:spTree>
  </p:cSld>
  <p:clrMapOvr>
    <a:masterClrMapping/>
  </p:clrMapOvr>
  <mc:AlternateContent xmlns:mc="http://schemas.openxmlformats.org/markup-compatibility/2006">
    <mc:Choice xmlns:p14="http://schemas.microsoft.com/office/powerpoint/2010/main" Requires="p14">
      <p:transition spd="slow" p14:dur="2000" advTm="50590"/>
    </mc:Choice>
    <mc:Fallback>
      <p:transition spd="slow" advTm="5059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70645" y="268432"/>
            <a:ext cx="8355330" cy="566822"/>
          </a:xfrm>
          <a:prstGeom prst="rect">
            <a:avLst/>
          </a:prstGeom>
        </p:spPr>
        <p:txBody>
          <a:bodyPr vert="horz" wrap="square" lIns="0" tIns="12700" rIns="0" bIns="0" rtlCol="0">
            <a:spAutoFit/>
          </a:bodyPr>
          <a:lstStyle/>
          <a:p>
            <a:pPr marL="12700">
              <a:lnSpc>
                <a:spcPct val="100000"/>
              </a:lnSpc>
              <a:spcBef>
                <a:spcPts val="100"/>
              </a:spcBef>
            </a:pPr>
            <a:r>
              <a:rPr lang="en-US" b="1" spc="-60">
                <a:latin typeface="Trebuchet MS" panose="020B0603020202020204" pitchFamily="34" charset="0"/>
              </a:rPr>
              <a:t>Resident</a:t>
            </a:r>
            <a:r>
              <a:rPr b="1" spc="-60">
                <a:latin typeface="Trebuchet MS" panose="020B0603020202020204" pitchFamily="34" charset="0"/>
              </a:rPr>
              <a:t> </a:t>
            </a:r>
            <a:r>
              <a:rPr lang="en-US" b="1" spc="-60">
                <a:latin typeface="Trebuchet MS" panose="020B0603020202020204" pitchFamily="34" charset="0"/>
              </a:rPr>
              <a:t>R</a:t>
            </a:r>
            <a:r>
              <a:rPr b="1" spc="-50">
                <a:latin typeface="Trebuchet MS" panose="020B0603020202020204" pitchFamily="34" charset="0"/>
              </a:rPr>
              <a:t>eferral</a:t>
            </a:r>
            <a:r>
              <a:rPr b="1" spc="60">
                <a:latin typeface="Trebuchet MS" panose="020B0603020202020204" pitchFamily="34" charset="0"/>
              </a:rPr>
              <a:t> </a:t>
            </a:r>
            <a:r>
              <a:rPr b="1" spc="-45">
                <a:latin typeface="Trebuchet MS" panose="020B0603020202020204" pitchFamily="34" charset="0"/>
              </a:rPr>
              <a:t>Reward</a:t>
            </a:r>
            <a:endParaRPr b="1">
              <a:latin typeface="Trebuchet MS" panose="020B0603020202020204" pitchFamily="34" charset="0"/>
            </a:endParaRPr>
          </a:p>
        </p:txBody>
      </p:sp>
      <p:sp>
        <p:nvSpPr>
          <p:cNvPr id="3" name="object 3"/>
          <p:cNvSpPr txBox="1"/>
          <p:nvPr/>
        </p:nvSpPr>
        <p:spPr>
          <a:xfrm>
            <a:off x="570645" y="835254"/>
            <a:ext cx="5525355" cy="4333559"/>
          </a:xfrm>
          <a:prstGeom prst="rect">
            <a:avLst/>
          </a:prstGeom>
        </p:spPr>
        <p:txBody>
          <a:bodyPr vert="horz" wrap="square" lIns="0" tIns="47625" rIns="0" bIns="0" rtlCol="0">
            <a:spAutoFit/>
          </a:bodyPr>
          <a:lstStyle/>
          <a:p>
            <a:pPr marL="355600" marR="445134" indent="-342900">
              <a:lnSpc>
                <a:spcPts val="2160"/>
              </a:lnSpc>
              <a:spcBef>
                <a:spcPts val="375"/>
              </a:spcBef>
              <a:buClr>
                <a:srgbClr val="CC9900"/>
              </a:buClr>
              <a:buSzPct val="100000"/>
              <a:buFont typeface="Wingdings"/>
              <a:buChar char=""/>
              <a:tabLst>
                <a:tab pos="354965" algn="l"/>
                <a:tab pos="355600" algn="l"/>
              </a:tabLst>
            </a:pPr>
            <a:endParaRPr lang="en-US" sz="2400">
              <a:latin typeface="Trebuchet MS"/>
              <a:cs typeface="Trebuchet MS"/>
            </a:endParaRPr>
          </a:p>
          <a:p>
            <a:pPr marL="355600" marR="445134" indent="-342900">
              <a:lnSpc>
                <a:spcPts val="2160"/>
              </a:lnSpc>
              <a:spcBef>
                <a:spcPts val="375"/>
              </a:spcBef>
              <a:buClr>
                <a:srgbClr val="CC9900"/>
              </a:buClr>
              <a:buSzPct val="100000"/>
              <a:buFont typeface="Wingdings"/>
              <a:buChar char=""/>
              <a:tabLst>
                <a:tab pos="354965" algn="l"/>
                <a:tab pos="355600" algn="l"/>
              </a:tabLst>
            </a:pPr>
            <a:r>
              <a:rPr lang="en-US" sz="1600">
                <a:latin typeface="Trebuchet MS"/>
                <a:cs typeface="Trebuchet MS"/>
              </a:rPr>
              <a:t>Share information about Springpoint communities with your family and friends.</a:t>
            </a:r>
          </a:p>
          <a:p>
            <a:pPr marL="355600" marR="445134" indent="-342900">
              <a:lnSpc>
                <a:spcPts val="2160"/>
              </a:lnSpc>
              <a:spcBef>
                <a:spcPts val="375"/>
              </a:spcBef>
              <a:buClr>
                <a:srgbClr val="CC9900"/>
              </a:buClr>
              <a:buSzPct val="100000"/>
              <a:buFont typeface="Wingdings"/>
              <a:buChar char=""/>
              <a:tabLst>
                <a:tab pos="354965" algn="l"/>
                <a:tab pos="355600" algn="l"/>
              </a:tabLst>
            </a:pPr>
            <a:endParaRPr lang="en-US" sz="1600">
              <a:latin typeface="Trebuchet MS"/>
              <a:cs typeface="Trebuchet MS"/>
            </a:endParaRPr>
          </a:p>
          <a:p>
            <a:pPr marL="355600" marR="445134" indent="-342900">
              <a:lnSpc>
                <a:spcPts val="2160"/>
              </a:lnSpc>
              <a:spcBef>
                <a:spcPts val="375"/>
              </a:spcBef>
              <a:buClr>
                <a:srgbClr val="CC9900"/>
              </a:buClr>
              <a:buSzPct val="100000"/>
              <a:buFont typeface="Wingdings"/>
              <a:buChar char=""/>
              <a:tabLst>
                <a:tab pos="354965" algn="l"/>
                <a:tab pos="355600" algn="l"/>
              </a:tabLst>
            </a:pPr>
            <a:r>
              <a:rPr lang="en-US" sz="1600">
                <a:latin typeface="Trebuchet MS"/>
                <a:cs typeface="Trebuchet MS"/>
              </a:rPr>
              <a:t>If you refer a person who moves in, we will give you </a:t>
            </a:r>
            <a:r>
              <a:rPr lang="en-US" sz="1600" b="1">
                <a:solidFill>
                  <a:srgbClr val="425223"/>
                </a:solidFill>
                <a:latin typeface="Trebuchet MS"/>
                <a:cs typeface="Trebuchet MS"/>
              </a:rPr>
              <a:t>$2,500</a:t>
            </a:r>
            <a:r>
              <a:rPr lang="en-US" sz="1600" b="1">
                <a:latin typeface="Trebuchet MS"/>
                <a:cs typeface="Trebuchet MS"/>
              </a:rPr>
              <a:t>.</a:t>
            </a:r>
          </a:p>
          <a:p>
            <a:pPr marL="355600" marR="445134" indent="-342900">
              <a:lnSpc>
                <a:spcPts val="2160"/>
              </a:lnSpc>
              <a:spcBef>
                <a:spcPts val="375"/>
              </a:spcBef>
              <a:buClr>
                <a:srgbClr val="CC9900"/>
              </a:buClr>
              <a:buSzPct val="100000"/>
              <a:buFont typeface="Wingdings"/>
              <a:buChar char=""/>
              <a:tabLst>
                <a:tab pos="354965" algn="l"/>
                <a:tab pos="355600" algn="l"/>
              </a:tabLst>
            </a:pPr>
            <a:endParaRPr lang="en-US" sz="1600" b="1">
              <a:latin typeface="Trebuchet MS"/>
              <a:cs typeface="Trebuchet MS"/>
            </a:endParaRPr>
          </a:p>
          <a:p>
            <a:pPr marL="812800" marR="445134" lvl="1" indent="-342900">
              <a:lnSpc>
                <a:spcPts val="2160"/>
              </a:lnSpc>
              <a:spcBef>
                <a:spcPts val="375"/>
              </a:spcBef>
              <a:buClr>
                <a:srgbClr val="425223"/>
              </a:buClr>
              <a:buSzPct val="100000"/>
              <a:buFont typeface="Wingdings"/>
              <a:buChar char=""/>
              <a:tabLst>
                <a:tab pos="354965" algn="l"/>
                <a:tab pos="355600" algn="l"/>
              </a:tabLst>
            </a:pPr>
            <a:r>
              <a:rPr lang="en-US" sz="1600">
                <a:latin typeface="Trebuchet MS"/>
                <a:cs typeface="Trebuchet MS"/>
              </a:rPr>
              <a:t>Payment will be made after the referred resident moves in and remains in the community beyond the 60-day rescission period. </a:t>
            </a:r>
          </a:p>
          <a:p>
            <a:pPr marL="355600" marR="445134" indent="-342900">
              <a:lnSpc>
                <a:spcPts val="2160"/>
              </a:lnSpc>
              <a:spcBef>
                <a:spcPts val="375"/>
              </a:spcBef>
              <a:buClr>
                <a:srgbClr val="CC9900"/>
              </a:buClr>
              <a:buSzPct val="100000"/>
              <a:buFont typeface="Wingdings"/>
              <a:buChar char=""/>
              <a:tabLst>
                <a:tab pos="354965" algn="l"/>
                <a:tab pos="355600" algn="l"/>
              </a:tabLst>
            </a:pPr>
            <a:endParaRPr lang="en-US" sz="1600">
              <a:latin typeface="Trebuchet MS"/>
              <a:cs typeface="Trebuchet MS"/>
            </a:endParaRPr>
          </a:p>
          <a:p>
            <a:pPr marL="355600" marR="445134" indent="-342900">
              <a:lnSpc>
                <a:spcPts val="2160"/>
              </a:lnSpc>
              <a:spcBef>
                <a:spcPts val="375"/>
              </a:spcBef>
              <a:buClr>
                <a:srgbClr val="CC9900"/>
              </a:buClr>
              <a:buSzPct val="100000"/>
              <a:buFont typeface="Wingdings"/>
              <a:buChar char=""/>
              <a:tabLst>
                <a:tab pos="354965" algn="l"/>
                <a:tab pos="355600" algn="l"/>
              </a:tabLst>
            </a:pPr>
            <a:r>
              <a:rPr lang="en-US" sz="1600">
                <a:latin typeface="Trebuchet MS"/>
                <a:cs typeface="Trebuchet MS"/>
              </a:rPr>
              <a:t>Complete the </a:t>
            </a:r>
            <a:r>
              <a:rPr lang="en-US" sz="1600" b="1">
                <a:solidFill>
                  <a:srgbClr val="425223"/>
                </a:solidFill>
                <a:latin typeface="Trebuchet MS"/>
                <a:cs typeface="Trebuchet MS"/>
              </a:rPr>
              <a:t>Resident Rewards Referral Form</a:t>
            </a:r>
            <a:r>
              <a:rPr lang="en-US" sz="1600">
                <a:latin typeface="Trebuchet MS"/>
                <a:cs typeface="Trebuchet MS"/>
              </a:rPr>
              <a:t>, which is posted to the BenePortal. </a:t>
            </a:r>
            <a:endParaRPr sz="1600">
              <a:latin typeface="Trebuchet MS"/>
              <a:cs typeface="Trebuchet MS"/>
            </a:endParaRPr>
          </a:p>
        </p:txBody>
      </p:sp>
      <p:pic>
        <p:nvPicPr>
          <p:cNvPr id="5" name="Picture 4" descr="Old man looking up">
            <a:extLst>
              <a:ext uri="{FF2B5EF4-FFF2-40B4-BE49-F238E27FC236}">
                <a16:creationId xmlns:a16="http://schemas.microsoft.com/office/drawing/2014/main" id="{45F04985-6952-2EF7-1B1F-26342BE507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54407" y="1647068"/>
            <a:ext cx="5343136" cy="3563863"/>
          </a:xfrm>
          <a:prstGeom prst="rect">
            <a:avLst/>
          </a:prstGeom>
        </p:spPr>
      </p:pic>
    </p:spTree>
    <p:extLst>
      <p:ext uri="{BB962C8B-B14F-4D97-AF65-F5344CB8AC3E}">
        <p14:creationId xmlns:p14="http://schemas.microsoft.com/office/powerpoint/2010/main" val="3496601391"/>
      </p:ext>
    </p:extLst>
  </p:cSld>
  <p:clrMapOvr>
    <a:masterClrMapping/>
  </p:clrMapOvr>
  <mc:AlternateContent xmlns:mc="http://schemas.openxmlformats.org/markup-compatibility/2006">
    <mc:Choice xmlns:p14="http://schemas.microsoft.com/office/powerpoint/2010/main" Requires="p14">
      <p:transition spd="slow" p14:dur="2000" advTm="23170"/>
    </mc:Choice>
    <mc:Fallback>
      <p:transition spd="slow" advTm="2317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18575" y="297117"/>
            <a:ext cx="7522211" cy="566822"/>
          </a:xfrm>
          <a:prstGeom prst="rect">
            <a:avLst/>
          </a:prstGeom>
        </p:spPr>
        <p:txBody>
          <a:bodyPr vert="horz" wrap="square" lIns="0" tIns="12700" rIns="0" bIns="0" rtlCol="0">
            <a:spAutoFit/>
          </a:bodyPr>
          <a:lstStyle/>
          <a:p>
            <a:pPr marL="12700">
              <a:lnSpc>
                <a:spcPct val="100000"/>
              </a:lnSpc>
              <a:spcBef>
                <a:spcPts val="100"/>
              </a:spcBef>
            </a:pPr>
            <a:r>
              <a:rPr b="1" spc="-35">
                <a:latin typeface="Trebuchet MS" panose="020B0603020202020204" pitchFamily="34" charset="0"/>
              </a:rPr>
              <a:t>Certified </a:t>
            </a:r>
            <a:r>
              <a:rPr b="1" spc="-20">
                <a:latin typeface="Trebuchet MS" panose="020B0603020202020204" pitchFamily="34" charset="0"/>
              </a:rPr>
              <a:t>Nursing </a:t>
            </a:r>
            <a:r>
              <a:rPr b="1" spc="-40">
                <a:latin typeface="Trebuchet MS" panose="020B0603020202020204" pitchFamily="34" charset="0"/>
              </a:rPr>
              <a:t>Assistant</a:t>
            </a:r>
            <a:r>
              <a:rPr b="1" spc="40">
                <a:latin typeface="Trebuchet MS" panose="020B0603020202020204" pitchFamily="34" charset="0"/>
              </a:rPr>
              <a:t> </a:t>
            </a:r>
            <a:r>
              <a:rPr b="1" spc="-80">
                <a:latin typeface="Trebuchet MS" panose="020B0603020202020204" pitchFamily="34" charset="0"/>
              </a:rPr>
              <a:t>Program</a:t>
            </a:r>
          </a:p>
        </p:txBody>
      </p:sp>
      <p:sp>
        <p:nvSpPr>
          <p:cNvPr id="3" name="object 3"/>
          <p:cNvSpPr txBox="1"/>
          <p:nvPr/>
        </p:nvSpPr>
        <p:spPr>
          <a:xfrm>
            <a:off x="618575" y="1186537"/>
            <a:ext cx="6579870" cy="4126771"/>
          </a:xfrm>
          <a:prstGeom prst="rect">
            <a:avLst/>
          </a:prstGeom>
        </p:spPr>
        <p:txBody>
          <a:bodyPr vert="horz" wrap="square" lIns="0" tIns="12700" rIns="0" bIns="0" rtlCol="0">
            <a:spAutoFit/>
          </a:bodyPr>
          <a:lstStyle/>
          <a:p>
            <a:pPr marL="299085" indent="-287020">
              <a:lnSpc>
                <a:spcPct val="100000"/>
              </a:lnSpc>
              <a:spcBef>
                <a:spcPts val="100"/>
              </a:spcBef>
              <a:buClr>
                <a:srgbClr val="CC9900"/>
              </a:buClr>
              <a:buSzPct val="100000"/>
              <a:buFont typeface="Wingdings"/>
              <a:buChar char=""/>
              <a:tabLst>
                <a:tab pos="299085" algn="l"/>
                <a:tab pos="299720" algn="l"/>
              </a:tabLst>
            </a:pPr>
            <a:r>
              <a:rPr sz="1600" spc="35">
                <a:latin typeface="Trebuchet MS"/>
                <a:cs typeface="Trebuchet MS"/>
              </a:rPr>
              <a:t>Free </a:t>
            </a:r>
            <a:r>
              <a:rPr sz="1600" spc="-20">
                <a:latin typeface="Trebuchet MS"/>
                <a:cs typeface="Trebuchet MS"/>
              </a:rPr>
              <a:t>to </a:t>
            </a:r>
            <a:r>
              <a:rPr sz="1600" spc="-35">
                <a:latin typeface="Trebuchet MS"/>
                <a:cs typeface="Trebuchet MS"/>
              </a:rPr>
              <a:t>all </a:t>
            </a:r>
            <a:r>
              <a:rPr sz="1600" spc="25">
                <a:latin typeface="Trebuchet MS"/>
                <a:cs typeface="Trebuchet MS"/>
              </a:rPr>
              <a:t>Springpoint</a:t>
            </a:r>
            <a:r>
              <a:rPr lang="en-US" sz="1600" spc="25">
                <a:latin typeface="Trebuchet MS"/>
                <a:cs typeface="Trebuchet MS"/>
              </a:rPr>
              <a:t> </a:t>
            </a:r>
            <a:r>
              <a:rPr lang="en-US" sz="1600" spc="70">
                <a:latin typeface="Trebuchet MS"/>
                <a:cs typeface="Trebuchet MS"/>
              </a:rPr>
              <a:t>team members.</a:t>
            </a:r>
            <a:endParaRPr sz="1600">
              <a:latin typeface="Trebuchet MS"/>
              <a:cs typeface="Trebuchet MS"/>
            </a:endParaRPr>
          </a:p>
          <a:p>
            <a:pPr>
              <a:lnSpc>
                <a:spcPct val="100000"/>
              </a:lnSpc>
              <a:spcBef>
                <a:spcPts val="30"/>
              </a:spcBef>
              <a:buClr>
                <a:srgbClr val="CC9900"/>
              </a:buClr>
              <a:buSzPct val="100000"/>
              <a:buFont typeface="Wingdings"/>
              <a:buChar char=""/>
            </a:pPr>
            <a:endParaRPr sz="1600">
              <a:latin typeface="Trebuchet MS"/>
              <a:cs typeface="Trebuchet MS"/>
            </a:endParaRPr>
          </a:p>
          <a:p>
            <a:pPr marL="299085" indent="-287020">
              <a:lnSpc>
                <a:spcPct val="100000"/>
              </a:lnSpc>
              <a:buClr>
                <a:srgbClr val="CC9900"/>
              </a:buClr>
              <a:buSzPct val="100000"/>
              <a:buFont typeface="Wingdings"/>
              <a:buChar char=""/>
              <a:tabLst>
                <a:tab pos="299085" algn="l"/>
                <a:tab pos="299720" algn="l"/>
              </a:tabLst>
            </a:pPr>
            <a:r>
              <a:rPr sz="1600" spc="40">
                <a:latin typeface="Trebuchet MS"/>
                <a:cs typeface="Trebuchet MS"/>
              </a:rPr>
              <a:t>Hourly</a:t>
            </a:r>
            <a:r>
              <a:rPr sz="1600" spc="-80">
                <a:latin typeface="Trebuchet MS"/>
                <a:cs typeface="Trebuchet MS"/>
              </a:rPr>
              <a:t> </a:t>
            </a:r>
            <a:r>
              <a:rPr sz="1600" spc="65">
                <a:latin typeface="Trebuchet MS"/>
                <a:cs typeface="Trebuchet MS"/>
              </a:rPr>
              <a:t>pay</a:t>
            </a:r>
            <a:r>
              <a:rPr sz="1600" spc="-90">
                <a:latin typeface="Trebuchet MS"/>
                <a:cs typeface="Trebuchet MS"/>
              </a:rPr>
              <a:t> </a:t>
            </a:r>
            <a:r>
              <a:rPr sz="1600" spc="-30">
                <a:latin typeface="Trebuchet MS"/>
                <a:cs typeface="Trebuchet MS"/>
              </a:rPr>
              <a:t>for</a:t>
            </a:r>
            <a:r>
              <a:rPr sz="1600" spc="-90">
                <a:latin typeface="Trebuchet MS"/>
                <a:cs typeface="Trebuchet MS"/>
              </a:rPr>
              <a:t> </a:t>
            </a:r>
            <a:r>
              <a:rPr sz="1600" spc="30">
                <a:latin typeface="Trebuchet MS"/>
                <a:cs typeface="Trebuchet MS"/>
              </a:rPr>
              <a:t>students</a:t>
            </a:r>
            <a:r>
              <a:rPr sz="1600" spc="-65">
                <a:latin typeface="Trebuchet MS"/>
                <a:cs typeface="Trebuchet MS"/>
              </a:rPr>
              <a:t> </a:t>
            </a:r>
            <a:r>
              <a:rPr sz="1600" spc="30">
                <a:latin typeface="Trebuchet MS"/>
                <a:cs typeface="Trebuchet MS"/>
              </a:rPr>
              <a:t>during</a:t>
            </a:r>
            <a:r>
              <a:rPr sz="1600" spc="-60">
                <a:latin typeface="Trebuchet MS"/>
                <a:cs typeface="Trebuchet MS"/>
              </a:rPr>
              <a:t> </a:t>
            </a:r>
            <a:r>
              <a:rPr sz="1600" spc="-25">
                <a:latin typeface="Trebuchet MS"/>
                <a:cs typeface="Trebuchet MS"/>
              </a:rPr>
              <a:t>training</a:t>
            </a:r>
            <a:r>
              <a:rPr lang="en-US" sz="1600" spc="-25">
                <a:latin typeface="Trebuchet MS"/>
                <a:cs typeface="Trebuchet MS"/>
              </a:rPr>
              <a:t>.</a:t>
            </a:r>
            <a:endParaRPr sz="1600">
              <a:latin typeface="Trebuchet MS"/>
              <a:cs typeface="Trebuchet MS"/>
            </a:endParaRPr>
          </a:p>
          <a:p>
            <a:pPr>
              <a:lnSpc>
                <a:spcPct val="100000"/>
              </a:lnSpc>
              <a:spcBef>
                <a:spcPts val="15"/>
              </a:spcBef>
              <a:buClr>
                <a:srgbClr val="CC9900"/>
              </a:buClr>
              <a:buSzPct val="100000"/>
              <a:buFont typeface="Wingdings"/>
              <a:buChar char=""/>
            </a:pPr>
            <a:endParaRPr sz="1600">
              <a:latin typeface="Trebuchet MS"/>
              <a:cs typeface="Trebuchet MS"/>
            </a:endParaRPr>
          </a:p>
          <a:p>
            <a:pPr marL="299085" marR="5080" indent="-287020">
              <a:lnSpc>
                <a:spcPct val="100000"/>
              </a:lnSpc>
              <a:buClr>
                <a:srgbClr val="CC9900"/>
              </a:buClr>
              <a:buSzPct val="100000"/>
              <a:buFont typeface="Wingdings"/>
              <a:buChar char=""/>
              <a:tabLst>
                <a:tab pos="299085" algn="l"/>
                <a:tab pos="299720" algn="l"/>
              </a:tabLst>
            </a:pPr>
            <a:r>
              <a:rPr sz="1600" spc="5">
                <a:latin typeface="Trebuchet MS"/>
                <a:cs typeface="Trebuchet MS"/>
              </a:rPr>
              <a:t>All</a:t>
            </a:r>
            <a:r>
              <a:rPr sz="1600" spc="-80">
                <a:latin typeface="Trebuchet MS"/>
                <a:cs typeface="Trebuchet MS"/>
              </a:rPr>
              <a:t> </a:t>
            </a:r>
            <a:r>
              <a:rPr sz="1600" spc="60">
                <a:latin typeface="Trebuchet MS"/>
                <a:cs typeface="Trebuchet MS"/>
              </a:rPr>
              <a:t>costs</a:t>
            </a:r>
            <a:r>
              <a:rPr sz="1600" spc="-95">
                <a:latin typeface="Trebuchet MS"/>
                <a:cs typeface="Trebuchet MS"/>
              </a:rPr>
              <a:t> </a:t>
            </a:r>
            <a:r>
              <a:rPr sz="1600" spc="-45">
                <a:latin typeface="Trebuchet MS"/>
                <a:cs typeface="Trebuchet MS"/>
              </a:rPr>
              <a:t>will</a:t>
            </a:r>
            <a:r>
              <a:rPr sz="1600" spc="-95">
                <a:latin typeface="Trebuchet MS"/>
                <a:cs typeface="Trebuchet MS"/>
              </a:rPr>
              <a:t> </a:t>
            </a:r>
            <a:r>
              <a:rPr sz="1600" spc="80">
                <a:latin typeface="Trebuchet MS"/>
                <a:cs typeface="Trebuchet MS"/>
              </a:rPr>
              <a:t>be</a:t>
            </a:r>
            <a:r>
              <a:rPr sz="1600" spc="-75">
                <a:latin typeface="Trebuchet MS"/>
                <a:cs typeface="Trebuchet MS"/>
              </a:rPr>
              <a:t> </a:t>
            </a:r>
            <a:r>
              <a:rPr sz="1600" spc="20">
                <a:latin typeface="Trebuchet MS"/>
                <a:cs typeface="Trebuchet MS"/>
              </a:rPr>
              <a:t>paid</a:t>
            </a:r>
            <a:r>
              <a:rPr sz="1600" spc="-85">
                <a:latin typeface="Trebuchet MS"/>
                <a:cs typeface="Trebuchet MS"/>
              </a:rPr>
              <a:t> </a:t>
            </a:r>
            <a:r>
              <a:rPr sz="1600" spc="90">
                <a:latin typeface="Trebuchet MS"/>
                <a:cs typeface="Trebuchet MS"/>
              </a:rPr>
              <a:t>by</a:t>
            </a:r>
            <a:r>
              <a:rPr sz="1600" spc="-70">
                <a:latin typeface="Trebuchet MS"/>
                <a:cs typeface="Trebuchet MS"/>
              </a:rPr>
              <a:t> </a:t>
            </a:r>
            <a:r>
              <a:rPr sz="1600" spc="25">
                <a:latin typeface="Trebuchet MS"/>
                <a:cs typeface="Trebuchet MS"/>
              </a:rPr>
              <a:t>Springpoint</a:t>
            </a:r>
            <a:r>
              <a:rPr sz="1600" spc="-80">
                <a:latin typeface="Trebuchet MS"/>
                <a:cs typeface="Trebuchet MS"/>
              </a:rPr>
              <a:t> </a:t>
            </a:r>
            <a:r>
              <a:rPr sz="1600" spc="20">
                <a:latin typeface="Trebuchet MS"/>
                <a:cs typeface="Trebuchet MS"/>
              </a:rPr>
              <a:t>including</a:t>
            </a:r>
            <a:r>
              <a:rPr sz="1600" spc="-55">
                <a:latin typeface="Trebuchet MS"/>
                <a:cs typeface="Trebuchet MS"/>
              </a:rPr>
              <a:t> </a:t>
            </a:r>
            <a:r>
              <a:rPr sz="1600" spc="-10">
                <a:latin typeface="Trebuchet MS"/>
                <a:cs typeface="Trebuchet MS"/>
              </a:rPr>
              <a:t>uniforms,</a:t>
            </a:r>
            <a:r>
              <a:rPr sz="1600" spc="-70">
                <a:latin typeface="Trebuchet MS"/>
                <a:cs typeface="Trebuchet MS"/>
              </a:rPr>
              <a:t> </a:t>
            </a:r>
            <a:r>
              <a:rPr sz="1600" spc="125">
                <a:latin typeface="Trebuchet MS"/>
                <a:cs typeface="Trebuchet MS"/>
              </a:rPr>
              <a:t>CPR  </a:t>
            </a:r>
            <a:r>
              <a:rPr sz="1600" spc="-50">
                <a:latin typeface="Trebuchet MS"/>
                <a:cs typeface="Trebuchet MS"/>
              </a:rPr>
              <a:t>training, </a:t>
            </a:r>
            <a:r>
              <a:rPr sz="1600" spc="90">
                <a:latin typeface="Trebuchet MS"/>
                <a:cs typeface="Trebuchet MS"/>
              </a:rPr>
              <a:t>books </a:t>
            </a:r>
            <a:r>
              <a:rPr sz="1600" spc="55">
                <a:latin typeface="Trebuchet MS"/>
                <a:cs typeface="Trebuchet MS"/>
              </a:rPr>
              <a:t>and</a:t>
            </a:r>
            <a:r>
              <a:rPr sz="1600" spc="-360">
                <a:latin typeface="Trebuchet MS"/>
                <a:cs typeface="Trebuchet MS"/>
              </a:rPr>
              <a:t> </a:t>
            </a:r>
            <a:r>
              <a:rPr sz="1600" spc="-40">
                <a:latin typeface="Trebuchet MS"/>
                <a:cs typeface="Trebuchet MS"/>
              </a:rPr>
              <a:t>certification </a:t>
            </a:r>
            <a:r>
              <a:rPr sz="1600" spc="55">
                <a:latin typeface="Trebuchet MS"/>
                <a:cs typeface="Trebuchet MS"/>
              </a:rPr>
              <a:t>exam</a:t>
            </a:r>
            <a:r>
              <a:rPr lang="en-US" sz="1600" spc="55">
                <a:latin typeface="Trebuchet MS"/>
                <a:cs typeface="Trebuchet MS"/>
              </a:rPr>
              <a:t>.</a:t>
            </a:r>
            <a:endParaRPr sz="1600">
              <a:latin typeface="Trebuchet MS"/>
              <a:cs typeface="Trebuchet MS"/>
            </a:endParaRPr>
          </a:p>
          <a:p>
            <a:pPr>
              <a:lnSpc>
                <a:spcPct val="100000"/>
              </a:lnSpc>
              <a:spcBef>
                <a:spcPts val="30"/>
              </a:spcBef>
              <a:buClr>
                <a:srgbClr val="CC9900"/>
              </a:buClr>
              <a:buSzPct val="100000"/>
              <a:buFont typeface="Wingdings"/>
              <a:buChar char=""/>
            </a:pPr>
            <a:endParaRPr sz="1600">
              <a:latin typeface="Trebuchet MS"/>
              <a:cs typeface="Trebuchet MS"/>
            </a:endParaRPr>
          </a:p>
          <a:p>
            <a:pPr marL="299085" indent="-287020">
              <a:lnSpc>
                <a:spcPct val="100000"/>
              </a:lnSpc>
              <a:buClr>
                <a:srgbClr val="CC9900"/>
              </a:buClr>
              <a:buSzPct val="100000"/>
              <a:buFont typeface="Wingdings"/>
              <a:buChar char=""/>
              <a:tabLst>
                <a:tab pos="299085" algn="l"/>
                <a:tab pos="299720" algn="l"/>
              </a:tabLst>
            </a:pPr>
            <a:r>
              <a:rPr sz="1600" spc="20">
                <a:latin typeface="Trebuchet MS"/>
                <a:cs typeface="Trebuchet MS"/>
              </a:rPr>
              <a:t>Guaranteed</a:t>
            </a:r>
            <a:r>
              <a:rPr sz="1600" spc="-85">
                <a:latin typeface="Trebuchet MS"/>
                <a:cs typeface="Trebuchet MS"/>
              </a:rPr>
              <a:t> </a:t>
            </a:r>
            <a:r>
              <a:rPr sz="1600" spc="-30">
                <a:latin typeface="Trebuchet MS"/>
                <a:cs typeface="Trebuchet MS"/>
              </a:rPr>
              <a:t>job</a:t>
            </a:r>
            <a:r>
              <a:rPr sz="1600" spc="-85">
                <a:latin typeface="Trebuchet MS"/>
                <a:cs typeface="Trebuchet MS"/>
              </a:rPr>
              <a:t> </a:t>
            </a:r>
            <a:r>
              <a:rPr sz="1600" spc="35">
                <a:latin typeface="Trebuchet MS"/>
                <a:cs typeface="Trebuchet MS"/>
              </a:rPr>
              <a:t>placement</a:t>
            </a:r>
            <a:r>
              <a:rPr sz="1600" spc="-90">
                <a:latin typeface="Trebuchet MS"/>
                <a:cs typeface="Trebuchet MS"/>
              </a:rPr>
              <a:t> </a:t>
            </a:r>
            <a:r>
              <a:rPr sz="1600" spc="-50">
                <a:latin typeface="Trebuchet MS"/>
                <a:cs typeface="Trebuchet MS"/>
              </a:rPr>
              <a:t>in</a:t>
            </a:r>
            <a:r>
              <a:rPr sz="1600" spc="-80">
                <a:latin typeface="Trebuchet MS"/>
                <a:cs typeface="Trebuchet MS"/>
              </a:rPr>
              <a:t> </a:t>
            </a:r>
            <a:r>
              <a:rPr sz="1600" spc="20">
                <a:latin typeface="Trebuchet MS"/>
                <a:cs typeface="Trebuchet MS"/>
              </a:rPr>
              <a:t>a</a:t>
            </a:r>
            <a:r>
              <a:rPr sz="1600" spc="-90">
                <a:latin typeface="Trebuchet MS"/>
                <a:cs typeface="Trebuchet MS"/>
              </a:rPr>
              <a:t> </a:t>
            </a:r>
            <a:r>
              <a:rPr sz="1600" spc="25">
                <a:latin typeface="Trebuchet MS"/>
                <a:cs typeface="Trebuchet MS"/>
              </a:rPr>
              <a:t>Springpoint</a:t>
            </a:r>
            <a:r>
              <a:rPr sz="1600" spc="-85">
                <a:latin typeface="Trebuchet MS"/>
                <a:cs typeface="Trebuchet MS"/>
              </a:rPr>
              <a:t> </a:t>
            </a:r>
            <a:r>
              <a:rPr sz="1600" spc="45">
                <a:latin typeface="Trebuchet MS"/>
                <a:cs typeface="Trebuchet MS"/>
              </a:rPr>
              <a:t>community</a:t>
            </a:r>
            <a:r>
              <a:rPr lang="en-US" sz="1600" spc="45">
                <a:latin typeface="Trebuchet MS"/>
                <a:cs typeface="Trebuchet MS"/>
              </a:rPr>
              <a:t>.</a:t>
            </a:r>
            <a:endParaRPr sz="1600">
              <a:latin typeface="Trebuchet MS"/>
              <a:cs typeface="Trebuchet MS"/>
            </a:endParaRPr>
          </a:p>
          <a:p>
            <a:pPr>
              <a:lnSpc>
                <a:spcPct val="100000"/>
              </a:lnSpc>
              <a:spcBef>
                <a:spcPts val="30"/>
              </a:spcBef>
              <a:buClr>
                <a:srgbClr val="CC9900"/>
              </a:buClr>
              <a:buSzPct val="100000"/>
              <a:buFont typeface="Wingdings"/>
              <a:buChar char=""/>
            </a:pPr>
            <a:endParaRPr sz="1600">
              <a:latin typeface="Trebuchet MS"/>
              <a:cs typeface="Trebuchet MS"/>
            </a:endParaRPr>
          </a:p>
          <a:p>
            <a:pPr marL="299085" indent="-287020">
              <a:lnSpc>
                <a:spcPct val="100000"/>
              </a:lnSpc>
              <a:buClr>
                <a:srgbClr val="CC9900"/>
              </a:buClr>
              <a:buSzPct val="100000"/>
              <a:buFont typeface="Wingdings"/>
              <a:buChar char=""/>
              <a:tabLst>
                <a:tab pos="299085" algn="l"/>
                <a:tab pos="299720" algn="l"/>
              </a:tabLst>
            </a:pPr>
            <a:r>
              <a:rPr sz="1600" spc="20">
                <a:latin typeface="Trebuchet MS"/>
                <a:cs typeface="Trebuchet MS"/>
              </a:rPr>
              <a:t>Positions</a:t>
            </a:r>
            <a:r>
              <a:rPr sz="1600" spc="-85">
                <a:latin typeface="Trebuchet MS"/>
                <a:cs typeface="Trebuchet MS"/>
              </a:rPr>
              <a:t> </a:t>
            </a:r>
            <a:r>
              <a:rPr sz="1600">
                <a:latin typeface="Trebuchet MS"/>
                <a:cs typeface="Trebuchet MS"/>
              </a:rPr>
              <a:t>available</a:t>
            </a:r>
            <a:r>
              <a:rPr sz="1600" spc="-120">
                <a:latin typeface="Trebuchet MS"/>
                <a:cs typeface="Trebuchet MS"/>
              </a:rPr>
              <a:t> </a:t>
            </a:r>
            <a:r>
              <a:rPr sz="1600" spc="-50">
                <a:latin typeface="Trebuchet MS"/>
                <a:cs typeface="Trebuchet MS"/>
              </a:rPr>
              <a:t>in</a:t>
            </a:r>
            <a:r>
              <a:rPr sz="1600" spc="-80">
                <a:latin typeface="Trebuchet MS"/>
                <a:cs typeface="Trebuchet MS"/>
              </a:rPr>
              <a:t> </a:t>
            </a:r>
            <a:r>
              <a:rPr sz="1600" spc="-10">
                <a:latin typeface="Trebuchet MS"/>
                <a:cs typeface="Trebuchet MS"/>
              </a:rPr>
              <a:t>the</a:t>
            </a:r>
            <a:r>
              <a:rPr sz="1600" spc="-80">
                <a:latin typeface="Trebuchet MS"/>
                <a:cs typeface="Trebuchet MS"/>
              </a:rPr>
              <a:t> </a:t>
            </a:r>
            <a:r>
              <a:rPr sz="1600" spc="20">
                <a:latin typeface="Trebuchet MS"/>
                <a:cs typeface="Trebuchet MS"/>
              </a:rPr>
              <a:t>following</a:t>
            </a:r>
            <a:r>
              <a:rPr sz="1600" spc="-100">
                <a:latin typeface="Trebuchet MS"/>
                <a:cs typeface="Trebuchet MS"/>
              </a:rPr>
              <a:t> </a:t>
            </a:r>
            <a:r>
              <a:rPr sz="1600" spc="15">
                <a:latin typeface="Trebuchet MS"/>
                <a:cs typeface="Trebuchet MS"/>
              </a:rPr>
              <a:t>specialty</a:t>
            </a:r>
            <a:r>
              <a:rPr sz="1600" spc="-100">
                <a:latin typeface="Trebuchet MS"/>
                <a:cs typeface="Trebuchet MS"/>
              </a:rPr>
              <a:t> </a:t>
            </a:r>
            <a:r>
              <a:rPr sz="1600" spc="-35">
                <a:latin typeface="Trebuchet MS"/>
                <a:cs typeface="Trebuchet MS"/>
              </a:rPr>
              <a:t>areas:</a:t>
            </a:r>
            <a:endParaRPr sz="1600">
              <a:latin typeface="Trebuchet MS"/>
              <a:cs typeface="Trebuchet MS"/>
            </a:endParaRPr>
          </a:p>
          <a:p>
            <a:pPr marL="615950" lvl="1" indent="-287020">
              <a:lnSpc>
                <a:spcPct val="100000"/>
              </a:lnSpc>
              <a:spcBef>
                <a:spcPts val="1605"/>
              </a:spcBef>
              <a:buClr>
                <a:srgbClr val="425223"/>
              </a:buClr>
              <a:buSzPct val="100000"/>
              <a:buFont typeface="Wingdings"/>
              <a:buChar char=""/>
              <a:tabLst>
                <a:tab pos="615950" algn="l"/>
                <a:tab pos="616585" algn="l"/>
              </a:tabLst>
            </a:pPr>
            <a:r>
              <a:rPr sz="1600" spc="15">
                <a:latin typeface="Trebuchet MS"/>
                <a:cs typeface="Trebuchet MS"/>
              </a:rPr>
              <a:t>Skilled</a:t>
            </a:r>
            <a:r>
              <a:rPr sz="1600" spc="-130">
                <a:latin typeface="Trebuchet MS"/>
                <a:cs typeface="Trebuchet MS"/>
              </a:rPr>
              <a:t> </a:t>
            </a:r>
            <a:r>
              <a:rPr sz="1600" spc="55">
                <a:latin typeface="Trebuchet MS"/>
                <a:cs typeface="Trebuchet MS"/>
              </a:rPr>
              <a:t>Nursing</a:t>
            </a:r>
            <a:endParaRPr sz="1600">
              <a:latin typeface="Trebuchet MS"/>
              <a:cs typeface="Trebuchet MS"/>
            </a:endParaRPr>
          </a:p>
          <a:p>
            <a:pPr marL="615950" lvl="1" indent="-287020">
              <a:lnSpc>
                <a:spcPct val="100000"/>
              </a:lnSpc>
              <a:spcBef>
                <a:spcPts val="1200"/>
              </a:spcBef>
              <a:buClr>
                <a:srgbClr val="425223"/>
              </a:buClr>
              <a:buSzPct val="100000"/>
              <a:buFont typeface="Wingdings"/>
              <a:buChar char=""/>
              <a:tabLst>
                <a:tab pos="615950" algn="l"/>
                <a:tab pos="616585" algn="l"/>
              </a:tabLst>
            </a:pPr>
            <a:r>
              <a:rPr sz="1600" spc="45">
                <a:latin typeface="Trebuchet MS"/>
                <a:cs typeface="Trebuchet MS"/>
              </a:rPr>
              <a:t>Assisted</a:t>
            </a:r>
            <a:r>
              <a:rPr sz="1600" spc="-135">
                <a:latin typeface="Trebuchet MS"/>
                <a:cs typeface="Trebuchet MS"/>
              </a:rPr>
              <a:t> </a:t>
            </a:r>
            <a:r>
              <a:rPr sz="1600" spc="20">
                <a:latin typeface="Trebuchet MS"/>
                <a:cs typeface="Trebuchet MS"/>
              </a:rPr>
              <a:t>Living</a:t>
            </a:r>
            <a:endParaRPr sz="1600">
              <a:latin typeface="Trebuchet MS"/>
              <a:cs typeface="Trebuchet MS"/>
            </a:endParaRPr>
          </a:p>
          <a:p>
            <a:pPr marL="615950" lvl="1" indent="-287020">
              <a:lnSpc>
                <a:spcPct val="100000"/>
              </a:lnSpc>
              <a:spcBef>
                <a:spcPts val="1200"/>
              </a:spcBef>
              <a:buClr>
                <a:srgbClr val="425223"/>
              </a:buClr>
              <a:buSzPct val="100000"/>
              <a:buFont typeface="Wingdings"/>
              <a:buChar char=""/>
              <a:tabLst>
                <a:tab pos="615950" algn="l"/>
                <a:tab pos="616585" algn="l"/>
              </a:tabLst>
            </a:pPr>
            <a:r>
              <a:rPr sz="1600" spc="-15">
                <a:latin typeface="Trebuchet MS"/>
                <a:cs typeface="Trebuchet MS"/>
              </a:rPr>
              <a:t>Clinical</a:t>
            </a:r>
            <a:endParaRPr sz="1600">
              <a:latin typeface="Trebuchet MS"/>
              <a:cs typeface="Trebuchet MS"/>
            </a:endParaRPr>
          </a:p>
          <a:p>
            <a:pPr marL="615950" lvl="1" indent="-287020">
              <a:lnSpc>
                <a:spcPct val="100000"/>
              </a:lnSpc>
              <a:spcBef>
                <a:spcPts val="1200"/>
              </a:spcBef>
              <a:buClr>
                <a:srgbClr val="425223"/>
              </a:buClr>
              <a:buSzPct val="100000"/>
              <a:buFont typeface="Wingdings"/>
              <a:buChar char=""/>
              <a:tabLst>
                <a:tab pos="615950" algn="l"/>
                <a:tab pos="616585" algn="l"/>
              </a:tabLst>
            </a:pPr>
            <a:r>
              <a:rPr sz="1600" spc="100">
                <a:latin typeface="Trebuchet MS"/>
                <a:cs typeface="Trebuchet MS"/>
              </a:rPr>
              <a:t>Home</a:t>
            </a:r>
            <a:r>
              <a:rPr sz="1600" spc="-75">
                <a:latin typeface="Trebuchet MS"/>
                <a:cs typeface="Trebuchet MS"/>
              </a:rPr>
              <a:t> </a:t>
            </a:r>
            <a:r>
              <a:rPr sz="1600" spc="30">
                <a:latin typeface="Trebuchet MS"/>
                <a:cs typeface="Trebuchet MS"/>
              </a:rPr>
              <a:t>Care</a:t>
            </a:r>
            <a:endParaRPr sz="1600">
              <a:latin typeface="Trebuchet MS"/>
              <a:cs typeface="Trebuchet MS"/>
            </a:endParaRPr>
          </a:p>
        </p:txBody>
      </p:sp>
      <p:pic>
        <p:nvPicPr>
          <p:cNvPr id="10" name="Picture 9" descr="Smiling healthcare professional">
            <a:extLst>
              <a:ext uri="{FF2B5EF4-FFF2-40B4-BE49-F238E27FC236}">
                <a16:creationId xmlns:a16="http://schemas.microsoft.com/office/drawing/2014/main" id="{DF90B91F-C990-75E8-3CA0-829B6B72D754}"/>
              </a:ext>
            </a:extLst>
          </p:cNvPr>
          <p:cNvPicPr>
            <a:picLocks noChangeAspect="1"/>
          </p:cNvPicPr>
          <p:nvPr/>
        </p:nvPicPr>
        <p:blipFill>
          <a:blip r:embed="rId2">
            <a:extLst>
              <a:ext uri="{28A0092B-C50C-407E-A947-70E740481C1C}">
                <a14:useLocalDpi xmlns:a14="http://schemas.microsoft.com/office/drawing/2010/main" val="0"/>
              </a:ext>
            </a:extLst>
          </a:blip>
          <a:srcRect r="24901"/>
          <a:stretch>
            <a:fillRect/>
          </a:stretch>
        </p:blipFill>
        <p:spPr>
          <a:xfrm>
            <a:off x="6990734" y="1285567"/>
            <a:ext cx="4454015" cy="428686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7902"/>
    </mc:Choice>
    <mc:Fallback>
      <p:transition spd="slow" advTm="27902"/>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88752" y="277486"/>
            <a:ext cx="8355330" cy="566822"/>
          </a:xfrm>
          <a:prstGeom prst="rect">
            <a:avLst/>
          </a:prstGeom>
        </p:spPr>
        <p:txBody>
          <a:bodyPr vert="horz" wrap="square" lIns="0" tIns="12700" rIns="0" bIns="0" rtlCol="0">
            <a:spAutoFit/>
          </a:bodyPr>
          <a:lstStyle/>
          <a:p>
            <a:pPr marL="12700">
              <a:lnSpc>
                <a:spcPct val="100000"/>
              </a:lnSpc>
              <a:spcBef>
                <a:spcPts val="100"/>
              </a:spcBef>
            </a:pPr>
            <a:r>
              <a:rPr lang="en-US" b="1" spc="-60">
                <a:latin typeface="Trebuchet MS" panose="020B0603020202020204" pitchFamily="34" charset="0"/>
              </a:rPr>
              <a:t>Springpoint Foundation</a:t>
            </a:r>
            <a:endParaRPr b="1">
              <a:latin typeface="Trebuchet MS" panose="020B0603020202020204" pitchFamily="34" charset="0"/>
            </a:endParaRPr>
          </a:p>
        </p:txBody>
      </p:sp>
      <p:sp>
        <p:nvSpPr>
          <p:cNvPr id="3" name="object 3"/>
          <p:cNvSpPr txBox="1"/>
          <p:nvPr/>
        </p:nvSpPr>
        <p:spPr>
          <a:xfrm>
            <a:off x="588752" y="1188963"/>
            <a:ext cx="10945363" cy="4726294"/>
          </a:xfrm>
          <a:prstGeom prst="rect">
            <a:avLst/>
          </a:prstGeom>
        </p:spPr>
        <p:txBody>
          <a:bodyPr vert="horz" wrap="square" lIns="0" tIns="47625" rIns="0" bIns="0" rtlCol="0">
            <a:spAutoFit/>
          </a:bodyPr>
          <a:lstStyle/>
          <a:p>
            <a:pPr marL="355600" marR="445134" indent="-342900">
              <a:spcBef>
                <a:spcPts val="375"/>
              </a:spcBef>
              <a:buClr>
                <a:srgbClr val="CC9900"/>
              </a:buClr>
              <a:buSzPct val="100000"/>
              <a:buFont typeface="Wingdings" panose="05000000000000000000" pitchFamily="2" charset="2"/>
              <a:buChar char="§"/>
              <a:tabLst>
                <a:tab pos="354965" algn="l"/>
                <a:tab pos="355600" algn="l"/>
              </a:tabLst>
            </a:pPr>
            <a:r>
              <a:rPr lang="en-US" sz="1600">
                <a:latin typeface="Trebuchet MS"/>
                <a:cs typeface="Trebuchet MS"/>
              </a:rPr>
              <a:t>The Foundation offers 4 areas of care for team members to support:</a:t>
            </a:r>
          </a:p>
          <a:p>
            <a:pPr marL="355600" marR="445134" indent="-342900">
              <a:spcBef>
                <a:spcPts val="375"/>
              </a:spcBef>
              <a:buClr>
                <a:srgbClr val="CC9900"/>
              </a:buClr>
              <a:buSzPct val="65000"/>
              <a:buFont typeface="Wingdings" panose="05000000000000000000" pitchFamily="2" charset="2"/>
              <a:buChar char="§"/>
              <a:tabLst>
                <a:tab pos="354965" algn="l"/>
                <a:tab pos="355600" algn="l"/>
              </a:tabLst>
            </a:pPr>
            <a:endParaRPr lang="en-US" sz="1600">
              <a:latin typeface="Trebuchet MS"/>
              <a:cs typeface="Trebuchet MS"/>
            </a:endParaRPr>
          </a:p>
          <a:p>
            <a:pPr marL="812800" marR="445134" lvl="1" indent="-342900">
              <a:spcBef>
                <a:spcPts val="375"/>
              </a:spcBef>
              <a:buClr>
                <a:srgbClr val="425223"/>
              </a:buClr>
              <a:buSzPct val="100000"/>
              <a:buFont typeface="Wingdings" panose="05000000000000000000" pitchFamily="2" charset="2"/>
              <a:buChar char="§"/>
              <a:tabLst>
                <a:tab pos="354965" algn="l"/>
                <a:tab pos="355600" algn="l"/>
              </a:tabLst>
            </a:pPr>
            <a:r>
              <a:rPr lang="en-US" sz="1600" b="1">
                <a:solidFill>
                  <a:srgbClr val="C78B2A"/>
                </a:solidFill>
                <a:latin typeface="Trebuchet MS"/>
                <a:cs typeface="Trebuchet MS"/>
              </a:rPr>
              <a:t>Springpoint Strong:</a:t>
            </a:r>
            <a:r>
              <a:rPr lang="en-US" sz="1600">
                <a:solidFill>
                  <a:srgbClr val="C78B2A"/>
                </a:solidFill>
                <a:latin typeface="Trebuchet MS"/>
                <a:cs typeface="Trebuchet MS"/>
              </a:rPr>
              <a:t> </a:t>
            </a:r>
            <a:r>
              <a:rPr lang="en-US" sz="1600">
                <a:latin typeface="Trebuchet MS"/>
                <a:cs typeface="Trebuchet MS"/>
              </a:rPr>
              <a:t>Assist team members who are dealing with financial burdens caused by unforeseen hardships.</a:t>
            </a:r>
          </a:p>
          <a:p>
            <a:pPr marL="812800" marR="445134" lvl="1" indent="-342900">
              <a:spcBef>
                <a:spcPts val="375"/>
              </a:spcBef>
              <a:buClr>
                <a:srgbClr val="425223"/>
              </a:buClr>
              <a:buSzPct val="100000"/>
              <a:buFont typeface="Wingdings" panose="05000000000000000000" pitchFamily="2" charset="2"/>
              <a:buChar char="§"/>
              <a:tabLst>
                <a:tab pos="354965" algn="l"/>
                <a:tab pos="355600" algn="l"/>
              </a:tabLst>
            </a:pPr>
            <a:r>
              <a:rPr lang="en-US" sz="1600" b="1">
                <a:solidFill>
                  <a:srgbClr val="C78B2A"/>
                </a:solidFill>
                <a:latin typeface="Trebuchet MS"/>
                <a:cs typeface="Trebuchet MS"/>
              </a:rPr>
              <a:t>Affordable Housing Support</a:t>
            </a:r>
            <a:r>
              <a:rPr lang="en-US" sz="1600">
                <a:solidFill>
                  <a:srgbClr val="C78B2A"/>
                </a:solidFill>
                <a:latin typeface="Trebuchet MS"/>
                <a:cs typeface="Trebuchet MS"/>
              </a:rPr>
              <a:t>: </a:t>
            </a:r>
            <a:r>
              <a:rPr lang="en-US" sz="1600">
                <a:latin typeface="Trebuchet MS"/>
                <a:cs typeface="Trebuchet MS"/>
              </a:rPr>
              <a:t>Provide emergency food pantries, fresh fruit and produce, LivWell programming, transportation and other life-enhancing necessities to our most vulnerable residents.</a:t>
            </a:r>
          </a:p>
          <a:p>
            <a:pPr marL="812800" marR="445134" lvl="1" indent="-342900">
              <a:spcBef>
                <a:spcPts val="375"/>
              </a:spcBef>
              <a:buClr>
                <a:srgbClr val="425223"/>
              </a:buClr>
              <a:buSzPct val="100000"/>
              <a:buFont typeface="Wingdings" panose="05000000000000000000" pitchFamily="2" charset="2"/>
              <a:buChar char="§"/>
              <a:tabLst>
                <a:tab pos="354965" algn="l"/>
                <a:tab pos="355600" algn="l"/>
              </a:tabLst>
            </a:pPr>
            <a:r>
              <a:rPr lang="en-US" sz="1600" b="1">
                <a:solidFill>
                  <a:srgbClr val="C78B2A"/>
                </a:solidFill>
                <a:latin typeface="Trebuchet MS"/>
                <a:cs typeface="Trebuchet MS"/>
              </a:rPr>
              <a:t>My Community: </a:t>
            </a:r>
            <a:r>
              <a:rPr lang="en-US" sz="1600">
                <a:latin typeface="Trebuchet MS"/>
                <a:cs typeface="Trebuchet MS"/>
              </a:rPr>
              <a:t>Your gift stays in your community to help with needs for team members and residents alike.</a:t>
            </a:r>
          </a:p>
          <a:p>
            <a:pPr marL="812800" marR="445134" lvl="1" indent="-342900">
              <a:spcBef>
                <a:spcPts val="375"/>
              </a:spcBef>
              <a:buClr>
                <a:srgbClr val="425223"/>
              </a:buClr>
              <a:buSzPct val="100000"/>
              <a:buFont typeface="Wingdings" panose="05000000000000000000" pitchFamily="2" charset="2"/>
              <a:buChar char="§"/>
              <a:tabLst>
                <a:tab pos="354965" algn="l"/>
                <a:tab pos="355600" algn="l"/>
              </a:tabLst>
            </a:pPr>
            <a:r>
              <a:rPr lang="en-US" sz="1600" b="1">
                <a:solidFill>
                  <a:srgbClr val="C78B2A"/>
                </a:solidFill>
                <a:latin typeface="Trebuchet MS"/>
                <a:cs typeface="Trebuchet MS"/>
              </a:rPr>
              <a:t>Where Needed Most:</a:t>
            </a:r>
            <a:r>
              <a:rPr lang="en-US" sz="1600">
                <a:solidFill>
                  <a:srgbClr val="C78B2A"/>
                </a:solidFill>
                <a:latin typeface="Trebuchet MS"/>
                <a:cs typeface="Trebuchet MS"/>
              </a:rPr>
              <a:t> </a:t>
            </a:r>
            <a:r>
              <a:rPr lang="en-US" sz="1600">
                <a:latin typeface="Trebuchet MS"/>
                <a:cs typeface="Trebuchet MS"/>
              </a:rPr>
              <a:t>Support urgent needs across Springpoint.</a:t>
            </a:r>
          </a:p>
          <a:p>
            <a:pPr marL="355600" marR="445134" indent="-342900">
              <a:spcBef>
                <a:spcPts val="375"/>
              </a:spcBef>
              <a:buClr>
                <a:srgbClr val="CC9900"/>
              </a:buClr>
              <a:buSzPct val="65000"/>
              <a:buFont typeface="Wingdings"/>
              <a:buChar char=""/>
              <a:tabLst>
                <a:tab pos="354965" algn="l"/>
                <a:tab pos="355600" algn="l"/>
              </a:tabLst>
            </a:pPr>
            <a:endParaRPr lang="en-US" sz="1600">
              <a:latin typeface="Trebuchet MS"/>
              <a:cs typeface="Trebuchet MS"/>
            </a:endParaRPr>
          </a:p>
          <a:p>
            <a:pPr marL="12700" marR="445134">
              <a:spcBef>
                <a:spcPts val="375"/>
              </a:spcBef>
              <a:buClr>
                <a:srgbClr val="CC9900"/>
              </a:buClr>
              <a:buSzPct val="65000"/>
              <a:tabLst>
                <a:tab pos="354965" algn="l"/>
                <a:tab pos="355600" algn="l"/>
              </a:tabLst>
            </a:pPr>
            <a:r>
              <a:rPr lang="en-US" sz="1600" b="1" u="sng">
                <a:solidFill>
                  <a:srgbClr val="425223"/>
                </a:solidFill>
                <a:latin typeface="Trebuchet MS"/>
                <a:cs typeface="Trebuchet MS"/>
              </a:rPr>
              <a:t>For more information, contact:</a:t>
            </a:r>
          </a:p>
          <a:p>
            <a:pPr marL="355600" marR="445134" indent="-342900">
              <a:spcBef>
                <a:spcPts val="375"/>
              </a:spcBef>
              <a:buClr>
                <a:srgbClr val="CC9900"/>
              </a:buClr>
              <a:buSzPct val="100000"/>
              <a:buFont typeface="Wingdings"/>
              <a:buChar char=""/>
              <a:tabLst>
                <a:tab pos="354965" algn="l"/>
                <a:tab pos="355600" algn="l"/>
              </a:tabLst>
            </a:pPr>
            <a:r>
              <a:rPr lang="en-US" sz="1600">
                <a:latin typeface="Trebuchet MS"/>
                <a:cs typeface="Trebuchet MS"/>
              </a:rPr>
              <a:t>Michael Oakes, Chief Philanthropy Officer - moakes@springpointsl.org or (732) 430-3674</a:t>
            </a:r>
          </a:p>
          <a:p>
            <a:pPr marL="355600" marR="445134" indent="-342900">
              <a:spcBef>
                <a:spcPts val="375"/>
              </a:spcBef>
              <a:buClr>
                <a:srgbClr val="CC9900"/>
              </a:buClr>
              <a:buSzPct val="100000"/>
              <a:buFont typeface="Wingdings"/>
              <a:buChar char=""/>
              <a:tabLst>
                <a:tab pos="354965" algn="l"/>
                <a:tab pos="355600" algn="l"/>
              </a:tabLst>
            </a:pPr>
            <a:r>
              <a:rPr lang="en-US" sz="1600">
                <a:latin typeface="Trebuchet MS"/>
                <a:cs typeface="Trebuchet MS"/>
              </a:rPr>
              <a:t>Sheri Kirkpatrick, Director Foundation Operations - skirkpatrick@springpointsl.org or (732) 430-3734</a:t>
            </a:r>
          </a:p>
          <a:p>
            <a:pPr marL="355600" marR="445134" indent="-342900">
              <a:spcBef>
                <a:spcPts val="375"/>
              </a:spcBef>
              <a:buClr>
                <a:srgbClr val="CC9900"/>
              </a:buClr>
              <a:buSzPct val="100000"/>
              <a:buFont typeface="Wingdings"/>
              <a:buChar char=""/>
              <a:tabLst>
                <a:tab pos="354965" algn="l"/>
                <a:tab pos="355600" algn="l"/>
              </a:tabLst>
            </a:pPr>
            <a:r>
              <a:rPr lang="en-US" sz="1600">
                <a:latin typeface="Trebuchet MS"/>
                <a:cs typeface="Trebuchet MS"/>
              </a:rPr>
              <a:t>Contact your People Business Partner</a:t>
            </a:r>
          </a:p>
          <a:p>
            <a:pPr marL="355600" marR="445134" indent="-342900">
              <a:spcBef>
                <a:spcPts val="375"/>
              </a:spcBef>
              <a:buClr>
                <a:srgbClr val="CC9900"/>
              </a:buClr>
              <a:buSzPct val="65000"/>
              <a:buFont typeface="Wingdings"/>
              <a:buChar char=""/>
              <a:tabLst>
                <a:tab pos="354965" algn="l"/>
                <a:tab pos="355600" algn="l"/>
              </a:tabLst>
            </a:pPr>
            <a:endParaRPr lang="en-US" sz="2000">
              <a:latin typeface="Trebuchet MS"/>
              <a:cs typeface="Trebuchet MS"/>
            </a:endParaRPr>
          </a:p>
          <a:p>
            <a:pPr marL="355600" marR="445134" indent="-342900">
              <a:spcBef>
                <a:spcPts val="375"/>
              </a:spcBef>
              <a:buClr>
                <a:srgbClr val="CC9900"/>
              </a:buClr>
              <a:buSzPct val="65000"/>
              <a:buFont typeface="Wingdings"/>
              <a:buChar char=""/>
              <a:tabLst>
                <a:tab pos="354965" algn="l"/>
                <a:tab pos="355600" algn="l"/>
              </a:tabLst>
            </a:pPr>
            <a:endParaRPr sz="2000">
              <a:latin typeface="Trebuchet MS"/>
              <a:cs typeface="Trebuchet MS"/>
            </a:endParaRPr>
          </a:p>
        </p:txBody>
      </p:sp>
    </p:spTree>
    <p:extLst>
      <p:ext uri="{BB962C8B-B14F-4D97-AF65-F5344CB8AC3E}">
        <p14:creationId xmlns:p14="http://schemas.microsoft.com/office/powerpoint/2010/main" val="647818986"/>
      </p:ext>
    </p:extLst>
  </p:cSld>
  <p:clrMapOvr>
    <a:masterClrMapping/>
  </p:clrMapOvr>
  <mc:AlternateContent xmlns:mc="http://schemas.openxmlformats.org/markup-compatibility/2006">
    <mc:Choice xmlns:p14="http://schemas.microsoft.com/office/powerpoint/2010/main" Requires="p14">
      <p:transition spd="slow" p14:dur="2000" advTm="42672"/>
    </mc:Choice>
    <mc:Fallback>
      <p:transition spd="slow" advTm="42672"/>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79699" y="268433"/>
            <a:ext cx="8355330" cy="566822"/>
          </a:xfrm>
          <a:prstGeom prst="rect">
            <a:avLst/>
          </a:prstGeom>
        </p:spPr>
        <p:txBody>
          <a:bodyPr vert="horz" wrap="square" lIns="0" tIns="12700" rIns="0" bIns="0" rtlCol="0">
            <a:spAutoFit/>
          </a:bodyPr>
          <a:lstStyle/>
          <a:p>
            <a:pPr marL="12700">
              <a:lnSpc>
                <a:spcPct val="100000"/>
              </a:lnSpc>
              <a:spcBef>
                <a:spcPts val="100"/>
              </a:spcBef>
            </a:pPr>
            <a:r>
              <a:rPr lang="en-US" b="1" spc="-60">
                <a:latin typeface="Trebuchet MS" panose="020B0603020202020204" pitchFamily="34" charset="0"/>
              </a:rPr>
              <a:t>Springpoint Foundation</a:t>
            </a:r>
            <a:endParaRPr b="1">
              <a:latin typeface="Trebuchet MS" panose="020B0603020202020204" pitchFamily="34" charset="0"/>
            </a:endParaRPr>
          </a:p>
        </p:txBody>
      </p:sp>
      <p:sp>
        <p:nvSpPr>
          <p:cNvPr id="3" name="object 3"/>
          <p:cNvSpPr txBox="1"/>
          <p:nvPr/>
        </p:nvSpPr>
        <p:spPr>
          <a:xfrm>
            <a:off x="6172200" y="2178848"/>
            <a:ext cx="6096000" cy="2659061"/>
          </a:xfrm>
          <a:prstGeom prst="rect">
            <a:avLst/>
          </a:prstGeom>
        </p:spPr>
        <p:txBody>
          <a:bodyPr vert="horz" wrap="square" lIns="0" tIns="47625" rIns="0" bIns="0" rtlCol="0">
            <a:spAutoFit/>
          </a:bodyPr>
          <a:lstStyle/>
          <a:p>
            <a:pPr marL="355600" marR="445134" indent="-342900">
              <a:spcBef>
                <a:spcPts val="600"/>
              </a:spcBef>
              <a:spcAft>
                <a:spcPts val="600"/>
              </a:spcAft>
              <a:buClr>
                <a:srgbClr val="CC9900"/>
              </a:buClr>
              <a:buSzPct val="100000"/>
              <a:buFont typeface="Wingdings"/>
              <a:buChar char=""/>
              <a:tabLst>
                <a:tab pos="354965" algn="l"/>
                <a:tab pos="355600" algn="l"/>
              </a:tabLst>
            </a:pPr>
            <a:r>
              <a:rPr lang="en-US" sz="1600" b="1" spc="30">
                <a:solidFill>
                  <a:srgbClr val="425223"/>
                </a:solidFill>
                <a:latin typeface="Trebuchet MS"/>
                <a:cs typeface="Trebuchet MS"/>
              </a:rPr>
              <a:t>Ways to Give:</a:t>
            </a:r>
          </a:p>
          <a:p>
            <a:pPr marL="812800" marR="445134" lvl="1" indent="-342900">
              <a:spcBef>
                <a:spcPts val="600"/>
              </a:spcBef>
              <a:spcAft>
                <a:spcPts val="600"/>
              </a:spcAft>
              <a:buClr>
                <a:srgbClr val="425223"/>
              </a:buClr>
              <a:buSzPct val="100000"/>
              <a:buFont typeface="Wingdings"/>
              <a:buChar char=""/>
              <a:tabLst>
                <a:tab pos="354965" algn="l"/>
                <a:tab pos="355600" algn="l"/>
              </a:tabLst>
            </a:pPr>
            <a:r>
              <a:rPr lang="en-US" sz="1600" spc="30">
                <a:latin typeface="Trebuchet MS"/>
                <a:cs typeface="Trebuchet MS"/>
              </a:rPr>
              <a:t>Visit: </a:t>
            </a:r>
            <a:r>
              <a:rPr lang="en-US" sz="1600" i="1" spc="30">
                <a:latin typeface="Trebuchet MS"/>
                <a:cs typeface="Trebuchet MS"/>
              </a:rPr>
              <a:t>Springpointsl.org/employeegiving</a:t>
            </a:r>
          </a:p>
          <a:p>
            <a:pPr marL="812800" marR="445134" lvl="1" indent="-342900">
              <a:spcBef>
                <a:spcPts val="600"/>
              </a:spcBef>
              <a:spcAft>
                <a:spcPts val="600"/>
              </a:spcAft>
              <a:buClr>
                <a:srgbClr val="425223"/>
              </a:buClr>
              <a:buSzPct val="100000"/>
              <a:buFont typeface="Wingdings"/>
              <a:buChar char=""/>
              <a:tabLst>
                <a:tab pos="354965" algn="l"/>
                <a:tab pos="355600" algn="l"/>
              </a:tabLst>
            </a:pPr>
            <a:r>
              <a:rPr lang="en-US" sz="1600" spc="30">
                <a:latin typeface="Trebuchet MS"/>
                <a:cs typeface="Trebuchet MS"/>
              </a:rPr>
              <a:t>Payroll Deductions </a:t>
            </a:r>
          </a:p>
          <a:p>
            <a:pPr marL="812800" marR="445134" lvl="1" indent="-342900">
              <a:spcBef>
                <a:spcPts val="600"/>
              </a:spcBef>
              <a:spcAft>
                <a:spcPts val="600"/>
              </a:spcAft>
              <a:buClr>
                <a:srgbClr val="425223"/>
              </a:buClr>
              <a:buSzPct val="100000"/>
              <a:buFont typeface="Wingdings"/>
              <a:buChar char=""/>
              <a:tabLst>
                <a:tab pos="354965" algn="l"/>
                <a:tab pos="355600" algn="l"/>
              </a:tabLst>
            </a:pPr>
            <a:r>
              <a:rPr lang="en-US" sz="1600" spc="30">
                <a:latin typeface="Trebuchet MS"/>
                <a:cs typeface="Trebuchet MS"/>
              </a:rPr>
              <a:t>One-Time Donations via Check or Credit Card</a:t>
            </a:r>
          </a:p>
          <a:p>
            <a:pPr marL="812800" marR="445134" lvl="1" indent="-342900">
              <a:spcBef>
                <a:spcPts val="600"/>
              </a:spcBef>
              <a:spcAft>
                <a:spcPts val="600"/>
              </a:spcAft>
              <a:buClr>
                <a:srgbClr val="CC9900"/>
              </a:buClr>
              <a:buSzPct val="65000"/>
              <a:buFont typeface="Wingdings"/>
              <a:buChar char=""/>
              <a:tabLst>
                <a:tab pos="354965" algn="l"/>
                <a:tab pos="355600" algn="l"/>
              </a:tabLst>
            </a:pPr>
            <a:endParaRPr lang="en-US" sz="1600" spc="30">
              <a:latin typeface="Trebuchet MS"/>
              <a:cs typeface="Trebuchet MS"/>
            </a:endParaRPr>
          </a:p>
          <a:p>
            <a:pPr marL="812800" marR="445134" lvl="1" indent="-342900">
              <a:spcBef>
                <a:spcPts val="375"/>
              </a:spcBef>
              <a:buClr>
                <a:srgbClr val="CC9900"/>
              </a:buClr>
              <a:buSzPct val="65000"/>
              <a:buFont typeface="Wingdings"/>
              <a:buChar char=""/>
              <a:tabLst>
                <a:tab pos="354965" algn="l"/>
                <a:tab pos="355600" algn="l"/>
              </a:tabLst>
            </a:pPr>
            <a:endParaRPr lang="en-US" sz="1600" spc="30">
              <a:latin typeface="Trebuchet MS"/>
              <a:cs typeface="Trebuchet MS"/>
            </a:endParaRPr>
          </a:p>
          <a:p>
            <a:pPr marL="812800" marR="445134" lvl="1" indent="-342900">
              <a:spcBef>
                <a:spcPts val="375"/>
              </a:spcBef>
              <a:buClr>
                <a:srgbClr val="CC9900"/>
              </a:buClr>
              <a:buSzPct val="65000"/>
              <a:buFont typeface="Wingdings"/>
              <a:buChar char=""/>
              <a:tabLst>
                <a:tab pos="354965" algn="l"/>
                <a:tab pos="355600" algn="l"/>
              </a:tabLst>
            </a:pPr>
            <a:endParaRPr lang="en-US" sz="1600" spc="30">
              <a:latin typeface="Trebuchet MS"/>
              <a:cs typeface="Trebuchet MS"/>
            </a:endParaRPr>
          </a:p>
        </p:txBody>
      </p:sp>
      <p:pic>
        <p:nvPicPr>
          <p:cNvPr id="5" name="Picture 4">
            <a:extLst>
              <a:ext uri="{FF2B5EF4-FFF2-40B4-BE49-F238E27FC236}">
                <a16:creationId xmlns:a16="http://schemas.microsoft.com/office/drawing/2014/main" id="{92A256AB-DE21-07BC-4BB3-04F8F5437C1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66371" y="1682760"/>
            <a:ext cx="4720794" cy="3651239"/>
          </a:xfrm>
          <a:prstGeom prst="rect">
            <a:avLst/>
          </a:prstGeom>
        </p:spPr>
      </p:pic>
    </p:spTree>
    <p:extLst>
      <p:ext uri="{BB962C8B-B14F-4D97-AF65-F5344CB8AC3E}">
        <p14:creationId xmlns:p14="http://schemas.microsoft.com/office/powerpoint/2010/main" val="1922429060"/>
      </p:ext>
    </p:extLst>
  </p:cSld>
  <p:clrMapOvr>
    <a:masterClrMapping/>
  </p:clrMapOvr>
  <mc:AlternateContent xmlns:mc="http://schemas.openxmlformats.org/markup-compatibility/2006">
    <mc:Choice xmlns:p14="http://schemas.microsoft.com/office/powerpoint/2010/main" Requires="p14">
      <p:transition spd="slow" p14:dur="2000" advTm="13534"/>
    </mc:Choice>
    <mc:Fallback>
      <p:transition spd="slow" advTm="13534"/>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79699" y="268432"/>
            <a:ext cx="8355330" cy="566822"/>
          </a:xfrm>
          <a:prstGeom prst="rect">
            <a:avLst/>
          </a:prstGeom>
        </p:spPr>
        <p:txBody>
          <a:bodyPr vert="horz" wrap="square" lIns="0" tIns="12700" rIns="0" bIns="0" rtlCol="0">
            <a:spAutoFit/>
          </a:bodyPr>
          <a:lstStyle/>
          <a:p>
            <a:pPr marL="12700">
              <a:lnSpc>
                <a:spcPct val="100000"/>
              </a:lnSpc>
              <a:spcBef>
                <a:spcPts val="100"/>
              </a:spcBef>
            </a:pPr>
            <a:r>
              <a:rPr lang="en-US" b="1" spc="-60">
                <a:latin typeface="Trebuchet MS" panose="020B0603020202020204" pitchFamily="34" charset="0"/>
              </a:rPr>
              <a:t>Springpoint Strong Fund</a:t>
            </a:r>
            <a:endParaRPr b="1">
              <a:latin typeface="Trebuchet MS" panose="020B0603020202020204" pitchFamily="34" charset="0"/>
            </a:endParaRPr>
          </a:p>
        </p:txBody>
      </p:sp>
      <p:sp>
        <p:nvSpPr>
          <p:cNvPr id="3" name="object 3"/>
          <p:cNvSpPr txBox="1"/>
          <p:nvPr/>
        </p:nvSpPr>
        <p:spPr>
          <a:xfrm>
            <a:off x="6243396" y="1701923"/>
            <a:ext cx="5220294" cy="3454151"/>
          </a:xfrm>
          <a:prstGeom prst="rect">
            <a:avLst/>
          </a:prstGeom>
        </p:spPr>
        <p:txBody>
          <a:bodyPr vert="horz" wrap="square" lIns="0" tIns="47625" rIns="0" bIns="0" rtlCol="0">
            <a:spAutoFit/>
          </a:bodyPr>
          <a:lstStyle/>
          <a:p>
            <a:pPr marL="355600" marR="445134" indent="-342900">
              <a:spcBef>
                <a:spcPts val="375"/>
              </a:spcBef>
              <a:buClr>
                <a:srgbClr val="CC9900"/>
              </a:buClr>
              <a:buSzPct val="100000"/>
              <a:buFont typeface="Wingdings" panose="05000000000000000000" pitchFamily="2" charset="2"/>
              <a:buChar char="§"/>
              <a:tabLst>
                <a:tab pos="354965" algn="l"/>
                <a:tab pos="355600" algn="l"/>
              </a:tabLst>
            </a:pPr>
            <a:r>
              <a:rPr sz="1600" spc="30">
                <a:latin typeface="Trebuchet MS" panose="020B0603020202020204" pitchFamily="34" charset="0"/>
                <a:cs typeface="Trebuchet MS"/>
              </a:rPr>
              <a:t>Springpoint </a:t>
            </a:r>
            <a:r>
              <a:rPr lang="en-US" sz="1600" spc="-45">
                <a:latin typeface="Trebuchet MS" panose="020B0603020202020204" pitchFamily="34" charset="0"/>
                <a:cs typeface="Trebuchet MS"/>
              </a:rPr>
              <a:t>Strong provides financial assistance to qualified team members who are dealing with financial burdens caused by unexpected hardships and events.</a:t>
            </a:r>
          </a:p>
          <a:p>
            <a:pPr marL="355600" marR="445134" indent="-342900">
              <a:spcBef>
                <a:spcPts val="375"/>
              </a:spcBef>
              <a:buClr>
                <a:srgbClr val="CC9900"/>
              </a:buClr>
              <a:buSzPct val="100000"/>
              <a:buFont typeface="Wingdings" panose="05000000000000000000" pitchFamily="2" charset="2"/>
              <a:buChar char="§"/>
              <a:tabLst>
                <a:tab pos="354965" algn="l"/>
                <a:tab pos="355600" algn="l"/>
              </a:tabLst>
            </a:pPr>
            <a:endParaRPr lang="en-US" sz="1600" spc="-45">
              <a:latin typeface="Trebuchet MS" panose="020B0603020202020204" pitchFamily="34" charset="0"/>
              <a:cs typeface="Trebuchet MS"/>
            </a:endParaRPr>
          </a:p>
          <a:p>
            <a:pPr marL="355600" marR="445134" indent="-342900">
              <a:spcBef>
                <a:spcPts val="375"/>
              </a:spcBef>
              <a:buClr>
                <a:srgbClr val="CC9900"/>
              </a:buClr>
              <a:buSzPct val="100000"/>
              <a:buFont typeface="Wingdings" panose="05000000000000000000" pitchFamily="2" charset="2"/>
              <a:buChar char="§"/>
              <a:tabLst>
                <a:tab pos="354965" algn="l"/>
                <a:tab pos="355600" algn="l"/>
              </a:tabLst>
            </a:pPr>
            <a:r>
              <a:rPr lang="en-US" sz="1600" u="none" strike="noStrike" baseline="0">
                <a:latin typeface="Trebuchet MS" panose="020B0603020202020204" pitchFamily="34" charset="0"/>
              </a:rPr>
              <a:t>The Springpoint Strong Fund is made possible by the generous donations from our team members during the Foundation’s annual Team Member Giving Campaign. </a:t>
            </a:r>
          </a:p>
          <a:p>
            <a:pPr marL="355600" marR="445134" indent="-342900">
              <a:spcBef>
                <a:spcPts val="375"/>
              </a:spcBef>
              <a:buClr>
                <a:srgbClr val="CC9900"/>
              </a:buClr>
              <a:buSzPct val="100000"/>
              <a:buFont typeface="Wingdings" panose="05000000000000000000" pitchFamily="2" charset="2"/>
              <a:buChar char="§"/>
              <a:tabLst>
                <a:tab pos="354965" algn="l"/>
                <a:tab pos="355600" algn="l"/>
              </a:tabLst>
            </a:pPr>
            <a:endParaRPr lang="en-US" sz="1600" u="none" strike="noStrike" baseline="0">
              <a:latin typeface="Trebuchet MS" panose="020B0603020202020204" pitchFamily="34" charset="0"/>
            </a:endParaRPr>
          </a:p>
          <a:p>
            <a:pPr marL="355600" marR="445134" indent="-342900">
              <a:spcBef>
                <a:spcPts val="375"/>
              </a:spcBef>
              <a:buClr>
                <a:srgbClr val="CC9900"/>
              </a:buClr>
              <a:buSzPct val="100000"/>
              <a:buFont typeface="Wingdings" panose="05000000000000000000" pitchFamily="2" charset="2"/>
              <a:buChar char="§"/>
              <a:tabLst>
                <a:tab pos="354965" algn="l"/>
                <a:tab pos="355600" algn="l"/>
              </a:tabLst>
            </a:pPr>
            <a:r>
              <a:rPr lang="en-US" sz="1600" u="none" strike="noStrike" baseline="0">
                <a:latin typeface="Trebuchet MS" panose="020B0603020202020204" pitchFamily="34" charset="0"/>
              </a:rPr>
              <a:t>For more information about Springpoint Foundation, visit us at: springpointsl.org/foundation</a:t>
            </a:r>
            <a:endParaRPr sz="1600">
              <a:latin typeface="Trebuchet MS" panose="020B0603020202020204" pitchFamily="34" charset="0"/>
              <a:cs typeface="Trebuchet MS"/>
            </a:endParaRPr>
          </a:p>
        </p:txBody>
      </p:sp>
      <p:pic>
        <p:nvPicPr>
          <p:cNvPr id="6" name="Picture 5">
            <a:extLst>
              <a:ext uri="{FF2B5EF4-FFF2-40B4-BE49-F238E27FC236}">
                <a16:creationId xmlns:a16="http://schemas.microsoft.com/office/drawing/2014/main" id="{B6928399-2D01-1F5E-501C-530401101F3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61788" y="1612062"/>
            <a:ext cx="5534212" cy="3633875"/>
          </a:xfrm>
          <a:prstGeom prst="rect">
            <a:avLst/>
          </a:prstGeom>
        </p:spPr>
      </p:pic>
    </p:spTree>
    <p:extLst>
      <p:ext uri="{BB962C8B-B14F-4D97-AF65-F5344CB8AC3E}">
        <p14:creationId xmlns:p14="http://schemas.microsoft.com/office/powerpoint/2010/main" val="234285460"/>
      </p:ext>
    </p:extLst>
  </p:cSld>
  <p:clrMapOvr>
    <a:masterClrMapping/>
  </p:clrMapOvr>
  <mc:AlternateContent xmlns:mc="http://schemas.openxmlformats.org/markup-compatibility/2006">
    <mc:Choice xmlns:p14="http://schemas.microsoft.com/office/powerpoint/2010/main" Requires="p14">
      <p:transition spd="slow" p14:dur="2000" advTm="23047"/>
    </mc:Choice>
    <mc:Fallback>
      <p:transition spd="slow" advTm="23047"/>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810768" y="3435096"/>
            <a:ext cx="10575290" cy="584134"/>
          </a:xfrm>
          <a:prstGeom prst="rect">
            <a:avLst/>
          </a:prstGeom>
          <a:solidFill>
            <a:srgbClr val="425223"/>
          </a:solidFill>
        </p:spPr>
        <p:txBody>
          <a:bodyPr vert="horz" wrap="square" lIns="0" tIns="29845" rIns="0" bIns="0" rtlCol="0">
            <a:spAutoFit/>
          </a:bodyPr>
          <a:lstStyle/>
          <a:p>
            <a:pPr marL="90805">
              <a:lnSpc>
                <a:spcPct val="100000"/>
              </a:lnSpc>
              <a:spcBef>
                <a:spcPts val="235"/>
              </a:spcBef>
            </a:pPr>
            <a:r>
              <a:rPr lang="en-US" sz="3600" b="1" spc="105">
                <a:solidFill>
                  <a:srgbClr val="FFFFFF"/>
                </a:solidFill>
                <a:latin typeface="Trebuchet MS"/>
                <a:cs typeface="Trebuchet MS"/>
              </a:rPr>
              <a:t>Team Member</a:t>
            </a:r>
            <a:r>
              <a:rPr sz="3600" b="1" spc="105">
                <a:solidFill>
                  <a:srgbClr val="FFFFFF"/>
                </a:solidFill>
                <a:latin typeface="Trebuchet MS"/>
                <a:cs typeface="Trebuchet MS"/>
              </a:rPr>
              <a:t> </a:t>
            </a:r>
            <a:r>
              <a:rPr sz="3600" b="1" spc="40">
                <a:solidFill>
                  <a:srgbClr val="FFFFFF"/>
                </a:solidFill>
                <a:latin typeface="Trebuchet MS"/>
                <a:cs typeface="Trebuchet MS"/>
              </a:rPr>
              <a:t>Benefits</a:t>
            </a:r>
            <a:r>
              <a:rPr sz="3600" b="1" spc="-530">
                <a:solidFill>
                  <a:srgbClr val="FFFFFF"/>
                </a:solidFill>
                <a:latin typeface="Trebuchet MS"/>
                <a:cs typeface="Trebuchet MS"/>
              </a:rPr>
              <a:t> </a:t>
            </a:r>
            <a:r>
              <a:rPr sz="3600" b="1" spc="100">
                <a:solidFill>
                  <a:srgbClr val="FFFFFF"/>
                </a:solidFill>
                <a:latin typeface="Trebuchet MS"/>
                <a:cs typeface="Trebuchet MS"/>
              </a:rPr>
              <a:t>Resources</a:t>
            </a:r>
            <a:endParaRPr sz="3600">
              <a:latin typeface="Trebuchet MS"/>
              <a:cs typeface="Trebuchet MS"/>
            </a:endParaRPr>
          </a:p>
        </p:txBody>
      </p:sp>
      <p:sp>
        <p:nvSpPr>
          <p:cNvPr id="4" name="object 4"/>
          <p:cNvSpPr/>
          <p:nvPr/>
        </p:nvSpPr>
        <p:spPr>
          <a:xfrm>
            <a:off x="7703819" y="341376"/>
            <a:ext cx="3755135" cy="822959"/>
          </a:xfrm>
          <a:prstGeom prst="rect">
            <a:avLst/>
          </a:prstGeom>
          <a:blipFill>
            <a:blip r:embed="rId2" cstate="print"/>
            <a:stretch>
              <a:fillRect/>
            </a:stretch>
          </a:blipFill>
        </p:spPr>
        <p:txBody>
          <a:bodyPr wrap="square" lIns="0" tIns="0" rIns="0" bIns="0" rtlCol="0"/>
          <a:lstStyle/>
          <a:p>
            <a:endParaRPr/>
          </a:p>
        </p:txBody>
      </p:sp>
      <p:sp>
        <p:nvSpPr>
          <p:cNvPr id="6" name="object 2">
            <a:extLst>
              <a:ext uri="{FF2B5EF4-FFF2-40B4-BE49-F238E27FC236}">
                <a16:creationId xmlns:a16="http://schemas.microsoft.com/office/drawing/2014/main" id="{8EDC28B9-3ACD-6333-E7DB-68E3F0476198}"/>
              </a:ext>
            </a:extLst>
          </p:cNvPr>
          <p:cNvSpPr txBox="1"/>
          <p:nvPr/>
        </p:nvSpPr>
        <p:spPr>
          <a:xfrm>
            <a:off x="810768" y="3101662"/>
            <a:ext cx="5988347" cy="321242"/>
          </a:xfrm>
          <a:prstGeom prst="rect">
            <a:avLst/>
          </a:prstGeom>
        </p:spPr>
        <p:txBody>
          <a:bodyPr vert="horz" wrap="square" lIns="0" tIns="13335" rIns="0" bIns="0" rtlCol="0">
            <a:spAutoFit/>
          </a:bodyPr>
          <a:lstStyle/>
          <a:p>
            <a:pPr marL="12700">
              <a:lnSpc>
                <a:spcPct val="100000"/>
              </a:lnSpc>
              <a:spcBef>
                <a:spcPts val="105"/>
              </a:spcBef>
            </a:pPr>
            <a:r>
              <a:rPr sz="2000" spc="15">
                <a:latin typeface="Trebuchet MS"/>
                <a:cs typeface="Trebuchet MS"/>
              </a:rPr>
              <a:t>Benefits</a:t>
            </a:r>
            <a:r>
              <a:rPr sz="2000" spc="-100">
                <a:latin typeface="Trebuchet MS"/>
                <a:cs typeface="Trebuchet MS"/>
              </a:rPr>
              <a:t> </a:t>
            </a:r>
            <a:r>
              <a:rPr sz="2000" spc="30">
                <a:latin typeface="Trebuchet MS"/>
                <a:cs typeface="Trebuchet MS"/>
              </a:rPr>
              <a:t>202</a:t>
            </a:r>
            <a:r>
              <a:rPr lang="en-US" sz="2000" spc="30">
                <a:latin typeface="Trebuchet MS"/>
                <a:cs typeface="Trebuchet MS"/>
              </a:rPr>
              <a:t>7</a:t>
            </a:r>
            <a:r>
              <a:rPr sz="2000" spc="-105">
                <a:latin typeface="Trebuchet MS"/>
                <a:cs typeface="Trebuchet MS"/>
              </a:rPr>
              <a:t> </a:t>
            </a:r>
            <a:r>
              <a:rPr sz="2000" spc="50">
                <a:latin typeface="Trebuchet MS"/>
                <a:cs typeface="Trebuchet MS"/>
              </a:rPr>
              <a:t>Annual</a:t>
            </a:r>
            <a:r>
              <a:rPr sz="2000" spc="-114">
                <a:latin typeface="Trebuchet MS"/>
                <a:cs typeface="Trebuchet MS"/>
              </a:rPr>
              <a:t> </a:t>
            </a:r>
            <a:r>
              <a:rPr sz="2000" spc="20">
                <a:latin typeface="Trebuchet MS"/>
                <a:cs typeface="Trebuchet MS"/>
              </a:rPr>
              <a:t>Enrollment</a:t>
            </a:r>
            <a:endParaRPr sz="2000">
              <a:latin typeface="Trebuchet MS"/>
              <a:cs typeface="Trebuchet MS"/>
            </a:endParaRPr>
          </a:p>
        </p:txBody>
      </p:sp>
    </p:spTree>
  </p:cSld>
  <p:clrMapOvr>
    <a:masterClrMapping/>
  </p:clrMapOvr>
  <mc:AlternateContent xmlns:mc="http://schemas.openxmlformats.org/markup-compatibility/2006">
    <mc:Choice xmlns:p14="http://schemas.microsoft.com/office/powerpoint/2010/main" Requires="p14">
      <p:transition spd="slow" p14:dur="2000" advTm="5378"/>
    </mc:Choice>
    <mc:Fallback>
      <p:transition spd="slow" advTm="5378"/>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00896" y="174941"/>
            <a:ext cx="3694904" cy="659155"/>
          </a:xfrm>
          <a:prstGeom prst="rect">
            <a:avLst/>
          </a:prstGeom>
        </p:spPr>
        <p:txBody>
          <a:bodyPr vert="horz" wrap="square" lIns="0" tIns="12700" rIns="0" bIns="0" rtlCol="0">
            <a:spAutoFit/>
          </a:bodyPr>
          <a:lstStyle/>
          <a:p>
            <a:pPr marL="12700">
              <a:lnSpc>
                <a:spcPct val="100000"/>
              </a:lnSpc>
              <a:spcBef>
                <a:spcPts val="100"/>
              </a:spcBef>
            </a:pPr>
            <a:r>
              <a:rPr lang="en-US" sz="4200" b="1" spc="-45">
                <a:latin typeface="Trebuchet MS" panose="020B0603020202020204" pitchFamily="34" charset="0"/>
              </a:rPr>
              <a:t>SmartConnect</a:t>
            </a:r>
            <a:endParaRPr sz="4200" b="1">
              <a:latin typeface="Trebuchet MS" panose="020B0603020202020204" pitchFamily="34" charset="0"/>
            </a:endParaRPr>
          </a:p>
        </p:txBody>
      </p:sp>
      <p:sp>
        <p:nvSpPr>
          <p:cNvPr id="3" name="object 3"/>
          <p:cNvSpPr txBox="1">
            <a:spLocks noGrp="1"/>
          </p:cNvSpPr>
          <p:nvPr>
            <p:ph type="body" idx="1"/>
          </p:nvPr>
        </p:nvSpPr>
        <p:spPr>
          <a:xfrm>
            <a:off x="0" y="1621293"/>
            <a:ext cx="11550502" cy="3615413"/>
          </a:xfrm>
          <a:prstGeom prst="rect">
            <a:avLst/>
          </a:prstGeom>
        </p:spPr>
        <p:txBody>
          <a:bodyPr vert="horz" wrap="square" lIns="0" tIns="47625" rIns="0" bIns="0" rtlCol="0">
            <a:spAutoFit/>
          </a:bodyPr>
          <a:lstStyle/>
          <a:p>
            <a:pPr marL="3904615" marR="60325" indent="-287020">
              <a:lnSpc>
                <a:spcPts val="2160"/>
              </a:lnSpc>
              <a:spcBef>
                <a:spcPts val="375"/>
              </a:spcBef>
              <a:buClr>
                <a:srgbClr val="CC9900"/>
              </a:buClr>
              <a:buSzPct val="100000"/>
              <a:buFont typeface="Wingdings"/>
              <a:buChar char=""/>
              <a:tabLst>
                <a:tab pos="3904615" algn="l"/>
                <a:tab pos="3905250" algn="l"/>
              </a:tabLst>
            </a:pPr>
            <a:r>
              <a:rPr sz="1600" spc="225"/>
              <a:t>We </a:t>
            </a:r>
            <a:r>
              <a:rPr sz="1600" spc="55"/>
              <a:t>have </a:t>
            </a:r>
            <a:r>
              <a:rPr sz="1600" spc="10"/>
              <a:t>partnered </a:t>
            </a:r>
            <a:r>
              <a:rPr sz="1600" spc="-35"/>
              <a:t>with </a:t>
            </a:r>
            <a:r>
              <a:rPr sz="1600" spc="50"/>
              <a:t>SmartConnect </a:t>
            </a:r>
            <a:r>
              <a:rPr sz="1600" spc="-25"/>
              <a:t>to </a:t>
            </a:r>
            <a:r>
              <a:rPr sz="1600" spc="35"/>
              <a:t>provide </a:t>
            </a:r>
            <a:r>
              <a:rPr sz="1600" spc="-45"/>
              <a:t>all  </a:t>
            </a:r>
            <a:r>
              <a:rPr lang="en-US" sz="1600" spc="85"/>
              <a:t>team members</a:t>
            </a:r>
            <a:r>
              <a:rPr sz="1600" spc="-114"/>
              <a:t> </a:t>
            </a:r>
            <a:r>
              <a:rPr sz="1600" spc="45"/>
              <a:t>year-round</a:t>
            </a:r>
            <a:r>
              <a:rPr sz="1600" spc="-95"/>
              <a:t> </a:t>
            </a:r>
            <a:r>
              <a:rPr sz="1600" spc="100"/>
              <a:t>access</a:t>
            </a:r>
            <a:r>
              <a:rPr sz="1600" spc="-100"/>
              <a:t> </a:t>
            </a:r>
            <a:r>
              <a:rPr sz="1600" spc="-25"/>
              <a:t>to</a:t>
            </a:r>
            <a:r>
              <a:rPr sz="1600" spc="-80"/>
              <a:t> </a:t>
            </a:r>
            <a:r>
              <a:rPr sz="1600" spc="-5"/>
              <a:t>free</a:t>
            </a:r>
            <a:r>
              <a:rPr sz="1600" spc="-140"/>
              <a:t> </a:t>
            </a:r>
            <a:r>
              <a:rPr sz="1600" spc="60"/>
              <a:t>Medicare</a:t>
            </a:r>
            <a:r>
              <a:rPr sz="1600" spc="-114"/>
              <a:t> </a:t>
            </a:r>
            <a:r>
              <a:rPr sz="1600" spc="25"/>
              <a:t>resources,  </a:t>
            </a:r>
            <a:r>
              <a:rPr sz="1600" spc="35"/>
              <a:t>personalized</a:t>
            </a:r>
            <a:r>
              <a:rPr sz="1600" spc="-120"/>
              <a:t> </a:t>
            </a:r>
            <a:r>
              <a:rPr sz="1600" spc="25"/>
              <a:t>guidance,</a:t>
            </a:r>
            <a:r>
              <a:rPr sz="1600" spc="-120"/>
              <a:t> </a:t>
            </a:r>
            <a:r>
              <a:rPr sz="1600" spc="65"/>
              <a:t>and</a:t>
            </a:r>
            <a:r>
              <a:rPr sz="1600" spc="-110"/>
              <a:t> </a:t>
            </a:r>
            <a:r>
              <a:rPr sz="1600" spc="10"/>
              <a:t>enrollment</a:t>
            </a:r>
            <a:r>
              <a:rPr sz="1600" spc="-120"/>
              <a:t> </a:t>
            </a:r>
            <a:r>
              <a:rPr sz="1600" spc="45"/>
              <a:t>services</a:t>
            </a:r>
            <a:r>
              <a:rPr lang="en-US" sz="1600" spc="45"/>
              <a:t>.</a:t>
            </a:r>
            <a:endParaRPr sz="1600" spc="45"/>
          </a:p>
          <a:p>
            <a:pPr marL="3904615" marR="5080" indent="-287020">
              <a:lnSpc>
                <a:spcPts val="2160"/>
              </a:lnSpc>
              <a:spcBef>
                <a:spcPts val="2005"/>
              </a:spcBef>
              <a:buClr>
                <a:srgbClr val="CC9900"/>
              </a:buClr>
              <a:buSzPct val="100000"/>
              <a:buFont typeface="Wingdings"/>
              <a:buChar char=""/>
              <a:tabLst>
                <a:tab pos="3904615" algn="l"/>
                <a:tab pos="3905250" algn="l"/>
              </a:tabLst>
            </a:pPr>
            <a:r>
              <a:rPr sz="1600" spc="50"/>
              <a:t>SmartConnect</a:t>
            </a:r>
            <a:r>
              <a:rPr sz="1600" spc="-120"/>
              <a:t> </a:t>
            </a:r>
            <a:r>
              <a:rPr sz="1600" spc="90"/>
              <a:t>makes</a:t>
            </a:r>
            <a:r>
              <a:rPr sz="1600" spc="-100"/>
              <a:t> </a:t>
            </a:r>
            <a:r>
              <a:rPr sz="1600" spc="-10"/>
              <a:t>the</a:t>
            </a:r>
            <a:r>
              <a:rPr sz="1600" spc="-105"/>
              <a:t> </a:t>
            </a:r>
            <a:r>
              <a:rPr sz="1600" spc="-35"/>
              <a:t>transition</a:t>
            </a:r>
            <a:r>
              <a:rPr sz="1600" spc="-105"/>
              <a:t> </a:t>
            </a:r>
            <a:r>
              <a:rPr sz="1600" spc="-25"/>
              <a:t>to</a:t>
            </a:r>
            <a:r>
              <a:rPr sz="1600" spc="-100"/>
              <a:t> </a:t>
            </a:r>
            <a:r>
              <a:rPr sz="1600" spc="60"/>
              <a:t>Medicare</a:t>
            </a:r>
            <a:r>
              <a:rPr sz="1600" spc="-114"/>
              <a:t> </a:t>
            </a:r>
            <a:r>
              <a:rPr sz="1600" spc="10"/>
              <a:t>easier</a:t>
            </a:r>
            <a:r>
              <a:rPr sz="1600" spc="-100"/>
              <a:t> </a:t>
            </a:r>
            <a:r>
              <a:rPr sz="1600" spc="-5"/>
              <a:t>than  </a:t>
            </a:r>
            <a:r>
              <a:rPr sz="1600" spc="30"/>
              <a:t>ever </a:t>
            </a:r>
            <a:r>
              <a:rPr sz="1600" spc="100"/>
              <a:t>by </a:t>
            </a:r>
            <a:r>
              <a:rPr sz="1600"/>
              <a:t>offering </a:t>
            </a:r>
            <a:r>
              <a:rPr sz="1600" spc="-15"/>
              <a:t>free </a:t>
            </a:r>
            <a:r>
              <a:rPr sz="1600" spc="85"/>
              <a:t>one-on-one </a:t>
            </a:r>
            <a:r>
              <a:rPr sz="1600" spc="20"/>
              <a:t>consultations </a:t>
            </a:r>
            <a:r>
              <a:rPr sz="1600" spc="-35"/>
              <a:t>with  </a:t>
            </a:r>
            <a:r>
              <a:rPr sz="1600" spc="40"/>
              <a:t>licensed </a:t>
            </a:r>
            <a:r>
              <a:rPr sz="1600" spc="30"/>
              <a:t>insurance</a:t>
            </a:r>
            <a:r>
              <a:rPr sz="1600" spc="-270"/>
              <a:t> </a:t>
            </a:r>
            <a:r>
              <a:rPr sz="1600" spc="60"/>
              <a:t>agents</a:t>
            </a:r>
            <a:r>
              <a:rPr lang="en-US" sz="1600" spc="60"/>
              <a:t>.</a:t>
            </a:r>
            <a:endParaRPr sz="1600" spc="60"/>
          </a:p>
          <a:p>
            <a:pPr marL="3904615" marR="665480" indent="-287020">
              <a:lnSpc>
                <a:spcPts val="2160"/>
              </a:lnSpc>
              <a:spcBef>
                <a:spcPts val="1989"/>
              </a:spcBef>
              <a:buClr>
                <a:srgbClr val="CC9900"/>
              </a:buClr>
              <a:buSzPct val="100000"/>
              <a:buFont typeface="Wingdings"/>
              <a:buChar char=""/>
              <a:tabLst>
                <a:tab pos="3904615" algn="l"/>
                <a:tab pos="3905250" algn="l"/>
              </a:tabLst>
            </a:pPr>
            <a:r>
              <a:rPr sz="1600" spc="25"/>
              <a:t>This </a:t>
            </a:r>
            <a:r>
              <a:rPr sz="1600" spc="30"/>
              <a:t>service </a:t>
            </a:r>
            <a:r>
              <a:rPr sz="1600" spc="-5"/>
              <a:t>is beneficial </a:t>
            </a:r>
            <a:r>
              <a:rPr sz="1600" spc="-25"/>
              <a:t>to </a:t>
            </a:r>
            <a:r>
              <a:rPr sz="1600" spc="70"/>
              <a:t>anyone </a:t>
            </a:r>
            <a:r>
              <a:rPr sz="1600" spc="85"/>
              <a:t>64 </a:t>
            </a:r>
            <a:r>
              <a:rPr sz="1600" spc="-65"/>
              <a:t>½ </a:t>
            </a:r>
            <a:r>
              <a:rPr sz="1600" spc="5"/>
              <a:t>or </a:t>
            </a:r>
            <a:r>
              <a:rPr sz="1600" spc="25"/>
              <a:t>older </a:t>
            </a:r>
            <a:r>
              <a:rPr sz="1600" spc="-70"/>
              <a:t>(or  </a:t>
            </a:r>
            <a:r>
              <a:rPr sz="1600" spc="20"/>
              <a:t>otherwise</a:t>
            </a:r>
            <a:r>
              <a:rPr sz="1600" spc="-105"/>
              <a:t> </a:t>
            </a:r>
            <a:r>
              <a:rPr sz="1600"/>
              <a:t>eligible</a:t>
            </a:r>
            <a:r>
              <a:rPr sz="1600" spc="-130"/>
              <a:t> </a:t>
            </a:r>
            <a:r>
              <a:rPr sz="1600" spc="-30"/>
              <a:t>for</a:t>
            </a:r>
            <a:r>
              <a:rPr sz="1600" spc="-75"/>
              <a:t> </a:t>
            </a:r>
            <a:r>
              <a:rPr sz="1600"/>
              <a:t>Medicare),</a:t>
            </a:r>
            <a:r>
              <a:rPr sz="1600" spc="-135"/>
              <a:t> </a:t>
            </a:r>
            <a:r>
              <a:rPr sz="1600" spc="25"/>
              <a:t>including</a:t>
            </a:r>
            <a:r>
              <a:rPr sz="1600" spc="-125"/>
              <a:t> </a:t>
            </a:r>
            <a:r>
              <a:rPr sz="1600" spc="45"/>
              <a:t>your</a:t>
            </a:r>
            <a:r>
              <a:rPr sz="1600" spc="-100"/>
              <a:t> </a:t>
            </a:r>
            <a:r>
              <a:rPr sz="1600" spc="-10"/>
              <a:t>family </a:t>
            </a:r>
            <a:r>
              <a:rPr sz="1600" spc="90"/>
              <a:t>members</a:t>
            </a:r>
            <a:r>
              <a:rPr lang="en-US" sz="1600" spc="90"/>
              <a:t>.</a:t>
            </a:r>
            <a:endParaRPr sz="1600" spc="90"/>
          </a:p>
          <a:p>
            <a:pPr marL="3904615" marR="393065" indent="-287020">
              <a:lnSpc>
                <a:spcPts val="2160"/>
              </a:lnSpc>
              <a:spcBef>
                <a:spcPts val="2005"/>
              </a:spcBef>
              <a:buClr>
                <a:srgbClr val="CC9900"/>
              </a:buClr>
              <a:buSzPct val="100000"/>
              <a:buFont typeface="Wingdings"/>
              <a:buChar char=""/>
              <a:tabLst>
                <a:tab pos="3904615" algn="l"/>
                <a:tab pos="3905250" algn="l"/>
              </a:tabLst>
            </a:pPr>
            <a:r>
              <a:rPr sz="1600" spc="35"/>
              <a:t>Explore </a:t>
            </a:r>
            <a:r>
              <a:rPr sz="1600" spc="25"/>
              <a:t>SmartConnect’s </a:t>
            </a:r>
            <a:r>
              <a:rPr sz="1600" spc="-15"/>
              <a:t>portal </a:t>
            </a:r>
            <a:r>
              <a:rPr sz="1600" spc="100"/>
              <a:t>by </a:t>
            </a:r>
            <a:r>
              <a:rPr sz="1600" spc="-15"/>
              <a:t>visiting </a:t>
            </a:r>
            <a:r>
              <a:rPr sz="1600" u="sng" spc="-15">
                <a:solidFill>
                  <a:srgbClr val="996600"/>
                </a:solidFill>
                <a:uFill>
                  <a:solidFill>
                    <a:srgbClr val="996600"/>
                  </a:solidFill>
                </a:uFill>
              </a:rPr>
              <a:t> </a:t>
            </a:r>
            <a:r>
              <a:rPr sz="1600" b="1" u="sng" spc="10">
                <a:solidFill>
                  <a:srgbClr val="425223"/>
                </a:solidFill>
                <a:uFill>
                  <a:solidFill>
                    <a:srgbClr val="996600"/>
                  </a:solidFill>
                </a:uFill>
                <a:hlinkClick r:id="rId2">
                  <a:extLst>
                    <a:ext uri="{A12FA001-AC4F-418D-AE19-62706E023703}">
                      <ahyp:hlinkClr xmlns:ahyp="http://schemas.microsoft.com/office/drawing/2018/hyperlinkcolor" val="tx"/>
                    </a:ext>
                  </a:extLst>
                </a:hlinkClick>
              </a:rPr>
              <a:t>https://gps.smartmatch.com/springpoint</a:t>
            </a:r>
            <a:r>
              <a:rPr sz="1600" b="1" spc="10">
                <a:solidFill>
                  <a:srgbClr val="425223"/>
                </a:solidFill>
                <a:hlinkClick r:id="rId2">
                  <a:extLst>
                    <a:ext uri="{A12FA001-AC4F-418D-AE19-62706E023703}">
                      <ahyp:hlinkClr xmlns:ahyp="http://schemas.microsoft.com/office/drawing/2018/hyperlinkcolor" val="tx"/>
                    </a:ext>
                  </a:extLst>
                </a:hlinkClick>
              </a:rPr>
              <a:t> </a:t>
            </a:r>
            <a:r>
              <a:rPr sz="1600" spc="-25"/>
              <a:t>to </a:t>
            </a:r>
            <a:r>
              <a:rPr sz="1600" spc="100"/>
              <a:t>access </a:t>
            </a:r>
            <a:r>
              <a:rPr sz="1600" spc="60"/>
              <a:t>Medicare</a:t>
            </a:r>
            <a:r>
              <a:rPr sz="1600" spc="-135"/>
              <a:t> </a:t>
            </a:r>
            <a:r>
              <a:rPr sz="1600" spc="60"/>
              <a:t>resources</a:t>
            </a:r>
            <a:r>
              <a:rPr sz="1600" spc="-90"/>
              <a:t> </a:t>
            </a:r>
            <a:r>
              <a:rPr sz="1600" spc="65"/>
              <a:t>and</a:t>
            </a:r>
            <a:r>
              <a:rPr sz="1600" spc="-110"/>
              <a:t> </a:t>
            </a:r>
            <a:r>
              <a:rPr sz="1600" spc="70"/>
              <a:t>compare</a:t>
            </a:r>
            <a:r>
              <a:rPr sz="1600" spc="-105"/>
              <a:t> </a:t>
            </a:r>
            <a:r>
              <a:rPr sz="1600" spc="30"/>
              <a:t>options</a:t>
            </a:r>
            <a:r>
              <a:rPr sz="1600" spc="-100"/>
              <a:t> </a:t>
            </a:r>
            <a:r>
              <a:rPr sz="1600" spc="-25"/>
              <a:t>to</a:t>
            </a:r>
            <a:r>
              <a:rPr sz="1600" spc="-90"/>
              <a:t> </a:t>
            </a:r>
            <a:r>
              <a:rPr sz="1600" spc="45"/>
              <a:t>get</a:t>
            </a:r>
            <a:r>
              <a:rPr sz="1600" spc="-95"/>
              <a:t> </a:t>
            </a:r>
            <a:r>
              <a:rPr sz="1600" spc="-10"/>
              <a:t>started confidentially</a:t>
            </a:r>
            <a:r>
              <a:rPr sz="1600" spc="-130"/>
              <a:t> </a:t>
            </a:r>
            <a:r>
              <a:rPr sz="1600" spc="5"/>
              <a:t>or</a:t>
            </a:r>
            <a:r>
              <a:rPr sz="1600" spc="-100"/>
              <a:t> </a:t>
            </a:r>
            <a:r>
              <a:rPr sz="1600" spc="-5"/>
              <a:t>call</a:t>
            </a:r>
            <a:r>
              <a:rPr sz="1600" spc="-105"/>
              <a:t> </a:t>
            </a:r>
            <a:r>
              <a:rPr sz="1600" spc="-15"/>
              <a:t>directly</a:t>
            </a:r>
            <a:r>
              <a:rPr sz="1600" spc="-125"/>
              <a:t> </a:t>
            </a:r>
            <a:r>
              <a:rPr sz="1600" spc="-65"/>
              <a:t>at</a:t>
            </a:r>
            <a:r>
              <a:rPr sz="1600" spc="-95"/>
              <a:t> </a:t>
            </a:r>
            <a:r>
              <a:rPr sz="1600" b="1" spc="-15">
                <a:solidFill>
                  <a:srgbClr val="425223"/>
                </a:solidFill>
              </a:rPr>
              <a:t>833.370.0160</a:t>
            </a:r>
            <a:r>
              <a:rPr lang="en-US" sz="1600" b="1" spc="-15">
                <a:solidFill>
                  <a:srgbClr val="425223"/>
                </a:solidFill>
              </a:rPr>
              <a:t>.</a:t>
            </a:r>
            <a:endParaRPr sz="1800" b="1" spc="-15">
              <a:solidFill>
                <a:srgbClr val="425223"/>
              </a:solidFill>
            </a:endParaRPr>
          </a:p>
        </p:txBody>
      </p:sp>
      <p:pic>
        <p:nvPicPr>
          <p:cNvPr id="6" name="Picture 5" descr="Senior couple dancing">
            <a:extLst>
              <a:ext uri="{FF2B5EF4-FFF2-40B4-BE49-F238E27FC236}">
                <a16:creationId xmlns:a16="http://schemas.microsoft.com/office/drawing/2014/main" id="{20946023-7734-1EC2-905E-0FB5F7E6CD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498" y="1748506"/>
            <a:ext cx="2792361" cy="33609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4542"/>
    </mc:Choice>
    <mc:Fallback>
      <p:transition spd="slow" advTm="34542"/>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80592" y="247836"/>
            <a:ext cx="4721861" cy="574040"/>
          </a:xfrm>
          <a:prstGeom prst="rect">
            <a:avLst/>
          </a:prstGeom>
        </p:spPr>
        <p:txBody>
          <a:bodyPr vert="horz" wrap="square" lIns="0" tIns="12700" rIns="0" bIns="0" rtlCol="0">
            <a:spAutoFit/>
          </a:bodyPr>
          <a:lstStyle/>
          <a:p>
            <a:pPr marL="12700">
              <a:lnSpc>
                <a:spcPct val="100000"/>
              </a:lnSpc>
              <a:spcBef>
                <a:spcPts val="100"/>
              </a:spcBef>
            </a:pPr>
            <a:r>
              <a:rPr b="1" spc="-40">
                <a:latin typeface="Trebuchet MS" panose="020B0603020202020204" pitchFamily="34" charset="0"/>
              </a:rPr>
              <a:t>Member</a:t>
            </a:r>
            <a:r>
              <a:rPr b="1" spc="-85">
                <a:latin typeface="Trebuchet MS" panose="020B0603020202020204" pitchFamily="34" charset="0"/>
              </a:rPr>
              <a:t> </a:t>
            </a:r>
            <a:r>
              <a:rPr b="1" spc="-50">
                <a:latin typeface="Trebuchet MS" panose="020B0603020202020204" pitchFamily="34" charset="0"/>
              </a:rPr>
              <a:t>Advocacy</a:t>
            </a:r>
          </a:p>
        </p:txBody>
      </p:sp>
      <p:sp>
        <p:nvSpPr>
          <p:cNvPr id="3" name="object 3"/>
          <p:cNvSpPr txBox="1"/>
          <p:nvPr/>
        </p:nvSpPr>
        <p:spPr>
          <a:xfrm>
            <a:off x="580592" y="1017308"/>
            <a:ext cx="11030816" cy="4414029"/>
          </a:xfrm>
          <a:prstGeom prst="rect">
            <a:avLst/>
          </a:prstGeom>
        </p:spPr>
        <p:txBody>
          <a:bodyPr vert="horz" wrap="square" lIns="0" tIns="165100" rIns="0" bIns="0" rtlCol="0">
            <a:spAutoFit/>
          </a:bodyPr>
          <a:lstStyle/>
          <a:p>
            <a:pPr marL="299085" indent="-287020">
              <a:lnSpc>
                <a:spcPct val="100000"/>
              </a:lnSpc>
              <a:spcBef>
                <a:spcPts val="600"/>
              </a:spcBef>
              <a:spcAft>
                <a:spcPts val="600"/>
              </a:spcAft>
              <a:buClr>
                <a:srgbClr val="CC9900"/>
              </a:buClr>
              <a:buSzPct val="115000"/>
              <a:buFont typeface="Wingdings"/>
              <a:buChar char=""/>
              <a:tabLst>
                <a:tab pos="299085" algn="l"/>
                <a:tab pos="299720" algn="l"/>
              </a:tabLst>
            </a:pPr>
            <a:r>
              <a:rPr sz="1600" spc="50">
                <a:latin typeface="Trebuchet MS"/>
                <a:cs typeface="Trebuchet MS"/>
              </a:rPr>
              <a:t>The</a:t>
            </a:r>
            <a:r>
              <a:rPr sz="1600" spc="-80">
                <a:latin typeface="Trebuchet MS"/>
                <a:cs typeface="Trebuchet MS"/>
              </a:rPr>
              <a:t> </a:t>
            </a:r>
            <a:r>
              <a:rPr sz="1600" spc="95">
                <a:latin typeface="Trebuchet MS"/>
                <a:cs typeface="Trebuchet MS"/>
              </a:rPr>
              <a:t>Member</a:t>
            </a:r>
            <a:r>
              <a:rPr sz="1600" spc="-65">
                <a:latin typeface="Trebuchet MS"/>
                <a:cs typeface="Trebuchet MS"/>
              </a:rPr>
              <a:t> </a:t>
            </a:r>
            <a:r>
              <a:rPr sz="1600" spc="85">
                <a:latin typeface="Trebuchet MS"/>
                <a:cs typeface="Trebuchet MS"/>
              </a:rPr>
              <a:t>Advocacy</a:t>
            </a:r>
            <a:r>
              <a:rPr sz="1600" spc="-95">
                <a:latin typeface="Trebuchet MS"/>
                <a:cs typeface="Trebuchet MS"/>
              </a:rPr>
              <a:t> </a:t>
            </a:r>
            <a:r>
              <a:rPr sz="1600" spc="55">
                <a:latin typeface="Trebuchet MS"/>
                <a:cs typeface="Trebuchet MS"/>
              </a:rPr>
              <a:t>program</a:t>
            </a:r>
            <a:r>
              <a:rPr sz="1600" spc="-105">
                <a:latin typeface="Trebuchet MS"/>
                <a:cs typeface="Trebuchet MS"/>
              </a:rPr>
              <a:t> </a:t>
            </a:r>
            <a:r>
              <a:rPr sz="1600" spc="-10">
                <a:latin typeface="Trebuchet MS"/>
                <a:cs typeface="Trebuchet MS"/>
              </a:rPr>
              <a:t>is</a:t>
            </a:r>
            <a:r>
              <a:rPr sz="1600" spc="-70">
                <a:latin typeface="Trebuchet MS"/>
                <a:cs typeface="Trebuchet MS"/>
              </a:rPr>
              <a:t> </a:t>
            </a:r>
            <a:r>
              <a:rPr sz="1600" spc="65">
                <a:latin typeface="Trebuchet MS"/>
                <a:cs typeface="Trebuchet MS"/>
              </a:rPr>
              <a:t>designed</a:t>
            </a:r>
            <a:r>
              <a:rPr sz="1600" spc="-55">
                <a:latin typeface="Trebuchet MS"/>
                <a:cs typeface="Trebuchet MS"/>
              </a:rPr>
              <a:t> </a:t>
            </a:r>
            <a:r>
              <a:rPr sz="1600" spc="-20">
                <a:latin typeface="Trebuchet MS"/>
                <a:cs typeface="Trebuchet MS"/>
              </a:rPr>
              <a:t>to</a:t>
            </a:r>
            <a:r>
              <a:rPr sz="1600" spc="-80">
                <a:latin typeface="Trebuchet MS"/>
                <a:cs typeface="Trebuchet MS"/>
              </a:rPr>
              <a:t> </a:t>
            </a:r>
            <a:r>
              <a:rPr sz="1600" spc="30">
                <a:latin typeface="Trebuchet MS"/>
                <a:cs typeface="Trebuchet MS"/>
              </a:rPr>
              <a:t>help</a:t>
            </a:r>
            <a:r>
              <a:rPr sz="1600" spc="-75">
                <a:latin typeface="Trebuchet MS"/>
                <a:cs typeface="Trebuchet MS"/>
              </a:rPr>
              <a:t> </a:t>
            </a:r>
            <a:r>
              <a:rPr sz="1600" spc="85">
                <a:latin typeface="Trebuchet MS"/>
                <a:cs typeface="Trebuchet MS"/>
              </a:rPr>
              <a:t>you</a:t>
            </a:r>
            <a:r>
              <a:rPr sz="1600" spc="-70">
                <a:latin typeface="Trebuchet MS"/>
                <a:cs typeface="Trebuchet MS"/>
              </a:rPr>
              <a:t> </a:t>
            </a:r>
            <a:r>
              <a:rPr sz="1600" spc="-30">
                <a:latin typeface="Trebuchet MS"/>
                <a:cs typeface="Trebuchet MS"/>
              </a:rPr>
              <a:t>with</a:t>
            </a:r>
            <a:r>
              <a:rPr sz="1600" spc="-80">
                <a:latin typeface="Trebuchet MS"/>
                <a:cs typeface="Trebuchet MS"/>
              </a:rPr>
              <a:t> </a:t>
            </a:r>
            <a:r>
              <a:rPr sz="1600" spc="40">
                <a:latin typeface="Trebuchet MS"/>
                <a:cs typeface="Trebuchet MS"/>
              </a:rPr>
              <a:t>your</a:t>
            </a:r>
            <a:r>
              <a:rPr sz="1600" spc="-75">
                <a:latin typeface="Trebuchet MS"/>
                <a:cs typeface="Trebuchet MS"/>
              </a:rPr>
              <a:t> </a:t>
            </a:r>
            <a:r>
              <a:rPr sz="1600">
                <a:latin typeface="Trebuchet MS"/>
                <a:cs typeface="Trebuchet MS"/>
              </a:rPr>
              <a:t>benefits</a:t>
            </a:r>
            <a:r>
              <a:rPr sz="1600" spc="-75">
                <a:latin typeface="Trebuchet MS"/>
                <a:cs typeface="Trebuchet MS"/>
              </a:rPr>
              <a:t> </a:t>
            </a:r>
            <a:r>
              <a:rPr sz="1600" spc="-10">
                <a:latin typeface="Trebuchet MS"/>
                <a:cs typeface="Trebuchet MS"/>
              </a:rPr>
              <a:t>related</a:t>
            </a:r>
            <a:r>
              <a:rPr sz="1600" spc="-75">
                <a:latin typeface="Trebuchet MS"/>
                <a:cs typeface="Trebuchet MS"/>
              </a:rPr>
              <a:t> </a:t>
            </a:r>
            <a:r>
              <a:rPr sz="1600" spc="75">
                <a:latin typeface="Trebuchet MS"/>
                <a:cs typeface="Trebuchet MS"/>
              </a:rPr>
              <a:t>needs</a:t>
            </a:r>
            <a:r>
              <a:rPr lang="en-US" sz="1600" spc="75">
                <a:latin typeface="Trebuchet MS"/>
                <a:cs typeface="Trebuchet MS"/>
              </a:rPr>
              <a:t>.</a:t>
            </a:r>
            <a:endParaRPr sz="1600">
              <a:latin typeface="Trebuchet MS"/>
              <a:cs typeface="Trebuchet MS"/>
            </a:endParaRPr>
          </a:p>
          <a:p>
            <a:pPr marL="299085" indent="-287020">
              <a:lnSpc>
                <a:spcPct val="100000"/>
              </a:lnSpc>
              <a:spcBef>
                <a:spcPts val="600"/>
              </a:spcBef>
              <a:spcAft>
                <a:spcPts val="600"/>
              </a:spcAft>
              <a:buClr>
                <a:srgbClr val="CC9900"/>
              </a:buClr>
              <a:buSzPct val="115000"/>
              <a:buFont typeface="Wingdings"/>
              <a:buChar char=""/>
              <a:tabLst>
                <a:tab pos="299085" algn="l"/>
                <a:tab pos="299720" algn="l"/>
              </a:tabLst>
            </a:pPr>
            <a:r>
              <a:rPr sz="1600" spc="50">
                <a:latin typeface="Trebuchet MS"/>
                <a:cs typeface="Trebuchet MS"/>
              </a:rPr>
              <a:t>The</a:t>
            </a:r>
            <a:r>
              <a:rPr sz="1600" spc="-70">
                <a:latin typeface="Trebuchet MS"/>
                <a:cs typeface="Trebuchet MS"/>
              </a:rPr>
              <a:t> </a:t>
            </a:r>
            <a:r>
              <a:rPr sz="1600" spc="95">
                <a:latin typeface="Trebuchet MS"/>
                <a:cs typeface="Trebuchet MS"/>
              </a:rPr>
              <a:t>Member</a:t>
            </a:r>
            <a:r>
              <a:rPr sz="1600" spc="-55">
                <a:latin typeface="Trebuchet MS"/>
                <a:cs typeface="Trebuchet MS"/>
              </a:rPr>
              <a:t> </a:t>
            </a:r>
            <a:r>
              <a:rPr sz="1600" spc="85">
                <a:latin typeface="Trebuchet MS"/>
                <a:cs typeface="Trebuchet MS"/>
              </a:rPr>
              <a:t>Advocacy</a:t>
            </a:r>
            <a:r>
              <a:rPr sz="1600" spc="-90">
                <a:latin typeface="Trebuchet MS"/>
                <a:cs typeface="Trebuchet MS"/>
              </a:rPr>
              <a:t> </a:t>
            </a:r>
            <a:r>
              <a:rPr sz="1600" spc="20">
                <a:latin typeface="Trebuchet MS"/>
                <a:cs typeface="Trebuchet MS"/>
              </a:rPr>
              <a:t>team</a:t>
            </a:r>
            <a:r>
              <a:rPr sz="1600" spc="-70">
                <a:latin typeface="Trebuchet MS"/>
                <a:cs typeface="Trebuchet MS"/>
              </a:rPr>
              <a:t> </a:t>
            </a:r>
            <a:r>
              <a:rPr sz="1600" spc="55">
                <a:latin typeface="Trebuchet MS"/>
                <a:cs typeface="Trebuchet MS"/>
              </a:rPr>
              <a:t>can</a:t>
            </a:r>
            <a:r>
              <a:rPr sz="1600" spc="-95">
                <a:latin typeface="Trebuchet MS"/>
                <a:cs typeface="Trebuchet MS"/>
              </a:rPr>
              <a:t> </a:t>
            </a:r>
            <a:r>
              <a:rPr sz="1600" spc="35">
                <a:latin typeface="Trebuchet MS"/>
                <a:cs typeface="Trebuchet MS"/>
              </a:rPr>
              <a:t>help</a:t>
            </a:r>
            <a:r>
              <a:rPr sz="1600" spc="-60">
                <a:latin typeface="Trebuchet MS"/>
                <a:cs typeface="Trebuchet MS"/>
              </a:rPr>
              <a:t> </a:t>
            </a:r>
            <a:r>
              <a:rPr sz="1600" spc="45">
                <a:latin typeface="Trebuchet MS"/>
                <a:cs typeface="Trebuchet MS"/>
              </a:rPr>
              <a:t>answer</a:t>
            </a:r>
            <a:r>
              <a:rPr sz="1600" spc="-80">
                <a:latin typeface="Trebuchet MS"/>
                <a:cs typeface="Trebuchet MS"/>
              </a:rPr>
              <a:t> </a:t>
            </a:r>
            <a:r>
              <a:rPr sz="1600" spc="35">
                <a:latin typeface="Trebuchet MS"/>
                <a:cs typeface="Trebuchet MS"/>
              </a:rPr>
              <a:t>questions</a:t>
            </a:r>
            <a:r>
              <a:rPr sz="1600" spc="-55">
                <a:latin typeface="Trebuchet MS"/>
                <a:cs typeface="Trebuchet MS"/>
              </a:rPr>
              <a:t> </a:t>
            </a:r>
            <a:r>
              <a:rPr sz="1600" spc="5">
                <a:latin typeface="Trebuchet MS"/>
                <a:cs typeface="Trebuchet MS"/>
              </a:rPr>
              <a:t>or</a:t>
            </a:r>
            <a:r>
              <a:rPr sz="1600" spc="-80">
                <a:latin typeface="Trebuchet MS"/>
                <a:cs typeface="Trebuchet MS"/>
              </a:rPr>
              <a:t> </a:t>
            </a:r>
            <a:r>
              <a:rPr sz="1600" spc="35">
                <a:latin typeface="Trebuchet MS"/>
                <a:cs typeface="Trebuchet MS"/>
              </a:rPr>
              <a:t>resolve</a:t>
            </a:r>
            <a:r>
              <a:rPr sz="1600" spc="-85">
                <a:latin typeface="Trebuchet MS"/>
                <a:cs typeface="Trebuchet MS"/>
              </a:rPr>
              <a:t> </a:t>
            </a:r>
            <a:r>
              <a:rPr sz="1600" spc="60">
                <a:latin typeface="Trebuchet MS"/>
                <a:cs typeface="Trebuchet MS"/>
              </a:rPr>
              <a:t>issues</a:t>
            </a:r>
            <a:r>
              <a:rPr sz="1600" spc="-55">
                <a:latin typeface="Trebuchet MS"/>
                <a:cs typeface="Trebuchet MS"/>
              </a:rPr>
              <a:t> </a:t>
            </a:r>
            <a:r>
              <a:rPr sz="1600" spc="20">
                <a:latin typeface="Trebuchet MS"/>
                <a:cs typeface="Trebuchet MS"/>
              </a:rPr>
              <a:t>including</a:t>
            </a:r>
            <a:r>
              <a:rPr sz="1600" spc="-50">
                <a:latin typeface="Trebuchet MS"/>
                <a:cs typeface="Trebuchet MS"/>
              </a:rPr>
              <a:t> </a:t>
            </a:r>
            <a:r>
              <a:rPr sz="1600" spc="-10">
                <a:latin typeface="Trebuchet MS"/>
                <a:cs typeface="Trebuchet MS"/>
              </a:rPr>
              <a:t>the</a:t>
            </a:r>
            <a:r>
              <a:rPr sz="1600" spc="-70">
                <a:latin typeface="Trebuchet MS"/>
                <a:cs typeface="Trebuchet MS"/>
              </a:rPr>
              <a:t> </a:t>
            </a:r>
            <a:r>
              <a:rPr sz="1600" spc="-20">
                <a:latin typeface="Trebuchet MS"/>
                <a:cs typeface="Trebuchet MS"/>
              </a:rPr>
              <a:t>following:</a:t>
            </a:r>
            <a:endParaRPr sz="1600">
              <a:latin typeface="Trebuchet MS"/>
              <a:cs typeface="Trebuchet MS"/>
            </a:endParaRPr>
          </a:p>
          <a:p>
            <a:pPr marL="615950" lvl="1" indent="-287020">
              <a:lnSpc>
                <a:spcPct val="100000"/>
              </a:lnSpc>
              <a:spcBef>
                <a:spcPts val="600"/>
              </a:spcBef>
              <a:spcAft>
                <a:spcPts val="600"/>
              </a:spcAft>
              <a:buClr>
                <a:srgbClr val="425223"/>
              </a:buClr>
              <a:buSzPct val="115000"/>
              <a:buFont typeface="Wingdings"/>
              <a:buChar char=""/>
              <a:tabLst>
                <a:tab pos="615950" algn="l"/>
                <a:tab pos="616585" algn="l"/>
              </a:tabLst>
            </a:pPr>
            <a:r>
              <a:rPr sz="1600" spc="40">
                <a:latin typeface="Trebuchet MS"/>
                <a:cs typeface="Trebuchet MS"/>
              </a:rPr>
              <a:t>Understanding</a:t>
            </a:r>
            <a:r>
              <a:rPr sz="1600" spc="-55">
                <a:latin typeface="Trebuchet MS"/>
                <a:cs typeface="Trebuchet MS"/>
              </a:rPr>
              <a:t> </a:t>
            </a:r>
            <a:r>
              <a:rPr sz="1600" spc="80">
                <a:latin typeface="Trebuchet MS"/>
                <a:cs typeface="Trebuchet MS"/>
              </a:rPr>
              <a:t>how</a:t>
            </a:r>
            <a:r>
              <a:rPr sz="1600" spc="-75">
                <a:latin typeface="Trebuchet MS"/>
                <a:cs typeface="Trebuchet MS"/>
              </a:rPr>
              <a:t> </a:t>
            </a:r>
            <a:r>
              <a:rPr sz="1600" spc="40">
                <a:latin typeface="Trebuchet MS"/>
                <a:cs typeface="Trebuchet MS"/>
              </a:rPr>
              <a:t>your</a:t>
            </a:r>
            <a:r>
              <a:rPr sz="1600" spc="-80">
                <a:latin typeface="Trebuchet MS"/>
                <a:cs typeface="Trebuchet MS"/>
              </a:rPr>
              <a:t> </a:t>
            </a:r>
            <a:r>
              <a:rPr sz="1600" spc="-20">
                <a:latin typeface="Trebuchet MS"/>
                <a:cs typeface="Trebuchet MS"/>
              </a:rPr>
              <a:t>benefit</a:t>
            </a:r>
            <a:r>
              <a:rPr sz="1600" spc="-75">
                <a:latin typeface="Trebuchet MS"/>
                <a:cs typeface="Trebuchet MS"/>
              </a:rPr>
              <a:t> </a:t>
            </a:r>
            <a:r>
              <a:rPr sz="1600" spc="25">
                <a:latin typeface="Trebuchet MS"/>
                <a:cs typeface="Trebuchet MS"/>
              </a:rPr>
              <a:t>plan</a:t>
            </a:r>
            <a:r>
              <a:rPr sz="1600" spc="-95">
                <a:latin typeface="Trebuchet MS"/>
                <a:cs typeface="Trebuchet MS"/>
              </a:rPr>
              <a:t> </a:t>
            </a:r>
            <a:r>
              <a:rPr sz="1600" spc="55">
                <a:latin typeface="Trebuchet MS"/>
                <a:cs typeface="Trebuchet MS"/>
              </a:rPr>
              <a:t>works</a:t>
            </a:r>
            <a:r>
              <a:rPr lang="en-US" sz="1600" spc="55">
                <a:latin typeface="Trebuchet MS"/>
                <a:cs typeface="Trebuchet MS"/>
              </a:rPr>
              <a:t>.</a:t>
            </a:r>
            <a:endParaRPr sz="1600">
              <a:latin typeface="Trebuchet MS"/>
              <a:cs typeface="Trebuchet MS"/>
            </a:endParaRPr>
          </a:p>
          <a:p>
            <a:pPr marL="615950" lvl="1" indent="-287020">
              <a:lnSpc>
                <a:spcPct val="100000"/>
              </a:lnSpc>
              <a:spcBef>
                <a:spcPts val="600"/>
              </a:spcBef>
              <a:spcAft>
                <a:spcPts val="600"/>
              </a:spcAft>
              <a:buClr>
                <a:srgbClr val="425223"/>
              </a:buClr>
              <a:buSzPct val="115000"/>
              <a:buFont typeface="Wingdings"/>
              <a:buChar char=""/>
              <a:tabLst>
                <a:tab pos="615950" algn="l"/>
                <a:tab pos="616585" algn="l"/>
              </a:tabLst>
            </a:pPr>
            <a:r>
              <a:rPr sz="1600" spc="40">
                <a:latin typeface="Trebuchet MS"/>
                <a:cs typeface="Trebuchet MS"/>
              </a:rPr>
              <a:t>Questions</a:t>
            </a:r>
            <a:r>
              <a:rPr sz="1600" spc="-75">
                <a:latin typeface="Trebuchet MS"/>
                <a:cs typeface="Trebuchet MS"/>
              </a:rPr>
              <a:t> </a:t>
            </a:r>
            <a:r>
              <a:rPr sz="1600" spc="30">
                <a:latin typeface="Trebuchet MS"/>
                <a:cs typeface="Trebuchet MS"/>
              </a:rPr>
              <a:t>regarding</a:t>
            </a:r>
            <a:r>
              <a:rPr sz="1600" spc="-75">
                <a:latin typeface="Trebuchet MS"/>
                <a:cs typeface="Trebuchet MS"/>
              </a:rPr>
              <a:t> </a:t>
            </a:r>
            <a:r>
              <a:rPr sz="1600" spc="20">
                <a:latin typeface="Trebuchet MS"/>
                <a:cs typeface="Trebuchet MS"/>
              </a:rPr>
              <a:t>a</a:t>
            </a:r>
            <a:r>
              <a:rPr sz="1600" spc="-85">
                <a:latin typeface="Trebuchet MS"/>
                <a:cs typeface="Trebuchet MS"/>
              </a:rPr>
              <a:t> </a:t>
            </a:r>
            <a:r>
              <a:rPr sz="1600" spc="-45">
                <a:latin typeface="Trebuchet MS"/>
                <a:cs typeface="Trebuchet MS"/>
              </a:rPr>
              <a:t>bill</a:t>
            </a:r>
            <a:r>
              <a:rPr sz="1600" spc="-100">
                <a:latin typeface="Trebuchet MS"/>
                <a:cs typeface="Trebuchet MS"/>
              </a:rPr>
              <a:t> </a:t>
            </a:r>
            <a:r>
              <a:rPr sz="1600" spc="80">
                <a:latin typeface="Trebuchet MS"/>
                <a:cs typeface="Trebuchet MS"/>
              </a:rPr>
              <a:t>you</a:t>
            </a:r>
            <a:r>
              <a:rPr sz="1600" spc="-75">
                <a:latin typeface="Trebuchet MS"/>
                <a:cs typeface="Trebuchet MS"/>
              </a:rPr>
              <a:t> </a:t>
            </a:r>
            <a:r>
              <a:rPr sz="1600" spc="20">
                <a:latin typeface="Trebuchet MS"/>
                <a:cs typeface="Trebuchet MS"/>
              </a:rPr>
              <a:t>received</a:t>
            </a:r>
            <a:r>
              <a:rPr sz="1600" spc="-55">
                <a:latin typeface="Trebuchet MS"/>
                <a:cs typeface="Trebuchet MS"/>
              </a:rPr>
              <a:t> </a:t>
            </a:r>
            <a:r>
              <a:rPr sz="1600" spc="15">
                <a:latin typeface="Trebuchet MS"/>
                <a:cs typeface="Trebuchet MS"/>
              </a:rPr>
              <a:t>from</a:t>
            </a:r>
            <a:r>
              <a:rPr sz="1600" spc="-90">
                <a:latin typeface="Trebuchet MS"/>
                <a:cs typeface="Trebuchet MS"/>
              </a:rPr>
              <a:t> </a:t>
            </a:r>
            <a:r>
              <a:rPr sz="1600" spc="20">
                <a:latin typeface="Trebuchet MS"/>
                <a:cs typeface="Trebuchet MS"/>
              </a:rPr>
              <a:t>a</a:t>
            </a:r>
            <a:r>
              <a:rPr sz="1600" spc="-85">
                <a:latin typeface="Trebuchet MS"/>
                <a:cs typeface="Trebuchet MS"/>
              </a:rPr>
              <a:t> </a:t>
            </a:r>
            <a:r>
              <a:rPr sz="1600" spc="10">
                <a:latin typeface="Trebuchet MS"/>
                <a:cs typeface="Trebuchet MS"/>
              </a:rPr>
              <a:t>provider</a:t>
            </a:r>
            <a:r>
              <a:rPr lang="en-US" sz="1600" spc="10">
                <a:latin typeface="Trebuchet MS"/>
                <a:cs typeface="Trebuchet MS"/>
              </a:rPr>
              <a:t>.</a:t>
            </a:r>
            <a:endParaRPr sz="1600">
              <a:latin typeface="Trebuchet MS"/>
              <a:cs typeface="Trebuchet MS"/>
            </a:endParaRPr>
          </a:p>
          <a:p>
            <a:pPr marL="615950" lvl="1" indent="-287020">
              <a:lnSpc>
                <a:spcPct val="100000"/>
              </a:lnSpc>
              <a:spcBef>
                <a:spcPts val="600"/>
              </a:spcBef>
              <a:spcAft>
                <a:spcPts val="600"/>
              </a:spcAft>
              <a:buClr>
                <a:srgbClr val="425223"/>
              </a:buClr>
              <a:buSzPct val="115000"/>
              <a:buFont typeface="Wingdings"/>
              <a:buChar char=""/>
              <a:tabLst>
                <a:tab pos="615950" algn="l"/>
                <a:tab pos="616585" algn="l"/>
              </a:tabLst>
            </a:pPr>
            <a:r>
              <a:rPr sz="1600" spc="45">
                <a:latin typeface="Trebuchet MS"/>
                <a:cs typeface="Trebuchet MS"/>
              </a:rPr>
              <a:t>Researching</a:t>
            </a:r>
            <a:r>
              <a:rPr sz="1600" spc="-75">
                <a:latin typeface="Trebuchet MS"/>
                <a:cs typeface="Trebuchet MS"/>
              </a:rPr>
              <a:t> </a:t>
            </a:r>
            <a:r>
              <a:rPr sz="1600" spc="20">
                <a:latin typeface="Trebuchet MS"/>
                <a:cs typeface="Trebuchet MS"/>
              </a:rPr>
              <a:t>a</a:t>
            </a:r>
            <a:r>
              <a:rPr sz="1600" spc="-95">
                <a:latin typeface="Trebuchet MS"/>
                <a:cs typeface="Trebuchet MS"/>
              </a:rPr>
              <a:t> </a:t>
            </a:r>
            <a:r>
              <a:rPr sz="1600" spc="10">
                <a:latin typeface="Trebuchet MS"/>
                <a:cs typeface="Trebuchet MS"/>
              </a:rPr>
              <a:t>claim</a:t>
            </a:r>
            <a:r>
              <a:rPr sz="1600" spc="-90">
                <a:latin typeface="Trebuchet MS"/>
                <a:cs typeface="Trebuchet MS"/>
              </a:rPr>
              <a:t> </a:t>
            </a:r>
            <a:r>
              <a:rPr sz="1600" spc="-55">
                <a:latin typeface="Trebuchet MS"/>
                <a:cs typeface="Trebuchet MS"/>
              </a:rPr>
              <a:t>that</a:t>
            </a:r>
            <a:r>
              <a:rPr sz="1600" spc="-90">
                <a:latin typeface="Trebuchet MS"/>
                <a:cs typeface="Trebuchet MS"/>
              </a:rPr>
              <a:t> </a:t>
            </a:r>
            <a:r>
              <a:rPr sz="1600" spc="90">
                <a:latin typeface="Trebuchet MS"/>
                <a:cs typeface="Trebuchet MS"/>
              </a:rPr>
              <a:t>was</a:t>
            </a:r>
            <a:r>
              <a:rPr sz="1600" spc="-100">
                <a:latin typeface="Trebuchet MS"/>
                <a:cs typeface="Trebuchet MS"/>
              </a:rPr>
              <a:t> </a:t>
            </a:r>
            <a:r>
              <a:rPr sz="1600">
                <a:latin typeface="Trebuchet MS"/>
                <a:cs typeface="Trebuchet MS"/>
              </a:rPr>
              <a:t>not</a:t>
            </a:r>
            <a:r>
              <a:rPr sz="1600" spc="-75">
                <a:latin typeface="Trebuchet MS"/>
                <a:cs typeface="Trebuchet MS"/>
              </a:rPr>
              <a:t> </a:t>
            </a:r>
            <a:r>
              <a:rPr sz="1600" spc="20">
                <a:latin typeface="Trebuchet MS"/>
                <a:cs typeface="Trebuchet MS"/>
              </a:rPr>
              <a:t>paid</a:t>
            </a:r>
            <a:r>
              <a:rPr sz="1600" spc="-90">
                <a:latin typeface="Trebuchet MS"/>
                <a:cs typeface="Trebuchet MS"/>
              </a:rPr>
              <a:t> </a:t>
            </a:r>
            <a:r>
              <a:rPr sz="1600" spc="20">
                <a:latin typeface="Trebuchet MS"/>
                <a:cs typeface="Trebuchet MS"/>
              </a:rPr>
              <a:t>properly</a:t>
            </a:r>
            <a:r>
              <a:rPr lang="en-US" sz="1600" spc="20">
                <a:latin typeface="Trebuchet MS"/>
                <a:cs typeface="Trebuchet MS"/>
              </a:rPr>
              <a:t>.</a:t>
            </a:r>
            <a:endParaRPr sz="1600">
              <a:latin typeface="Trebuchet MS"/>
              <a:cs typeface="Trebuchet MS"/>
            </a:endParaRPr>
          </a:p>
          <a:p>
            <a:pPr lvl="1">
              <a:lnSpc>
                <a:spcPct val="100000"/>
              </a:lnSpc>
              <a:spcBef>
                <a:spcPts val="600"/>
              </a:spcBef>
              <a:spcAft>
                <a:spcPts val="600"/>
              </a:spcAft>
              <a:buClr>
                <a:srgbClr val="425223"/>
              </a:buClr>
              <a:buSzPct val="115000"/>
            </a:pPr>
            <a:endParaRPr sz="1600">
              <a:latin typeface="Trebuchet MS"/>
              <a:cs typeface="Trebuchet MS"/>
            </a:endParaRPr>
          </a:p>
          <a:p>
            <a:pPr marL="299085" indent="-287020">
              <a:lnSpc>
                <a:spcPct val="100000"/>
              </a:lnSpc>
              <a:spcBef>
                <a:spcPts val="600"/>
              </a:spcBef>
              <a:spcAft>
                <a:spcPts val="600"/>
              </a:spcAft>
              <a:buClr>
                <a:srgbClr val="CC9900"/>
              </a:buClr>
              <a:buSzPct val="115000"/>
              <a:buFont typeface="Wingdings"/>
              <a:buChar char=""/>
              <a:tabLst>
                <a:tab pos="299085" algn="l"/>
                <a:tab pos="299720" algn="l"/>
              </a:tabLst>
            </a:pPr>
            <a:r>
              <a:rPr sz="1600" spc="100">
                <a:latin typeface="Trebuchet MS"/>
                <a:cs typeface="Trebuchet MS"/>
              </a:rPr>
              <a:t>You</a:t>
            </a:r>
            <a:r>
              <a:rPr sz="1600" spc="-95">
                <a:latin typeface="Trebuchet MS"/>
                <a:cs typeface="Trebuchet MS"/>
              </a:rPr>
              <a:t> </a:t>
            </a:r>
            <a:r>
              <a:rPr sz="1600" spc="55">
                <a:latin typeface="Trebuchet MS"/>
                <a:cs typeface="Trebuchet MS"/>
              </a:rPr>
              <a:t>can</a:t>
            </a:r>
            <a:r>
              <a:rPr sz="1600" spc="-95">
                <a:latin typeface="Trebuchet MS"/>
                <a:cs typeface="Trebuchet MS"/>
              </a:rPr>
              <a:t> </a:t>
            </a:r>
            <a:r>
              <a:rPr sz="1600" spc="25">
                <a:latin typeface="Trebuchet MS"/>
                <a:cs typeface="Trebuchet MS"/>
              </a:rPr>
              <a:t>reach</a:t>
            </a:r>
            <a:r>
              <a:rPr sz="1600" spc="-95">
                <a:latin typeface="Trebuchet MS"/>
                <a:cs typeface="Trebuchet MS"/>
              </a:rPr>
              <a:t> </a:t>
            </a:r>
            <a:r>
              <a:rPr sz="1600" spc="20">
                <a:latin typeface="Trebuchet MS"/>
                <a:cs typeface="Trebuchet MS"/>
              </a:rPr>
              <a:t>a</a:t>
            </a:r>
            <a:r>
              <a:rPr sz="1600" spc="-85">
                <a:latin typeface="Trebuchet MS"/>
                <a:cs typeface="Trebuchet MS"/>
              </a:rPr>
              <a:t> </a:t>
            </a:r>
            <a:r>
              <a:rPr sz="1600" spc="95">
                <a:latin typeface="Trebuchet MS"/>
                <a:cs typeface="Trebuchet MS"/>
              </a:rPr>
              <a:t>Member</a:t>
            </a:r>
            <a:r>
              <a:rPr sz="1600" spc="-65">
                <a:latin typeface="Trebuchet MS"/>
                <a:cs typeface="Trebuchet MS"/>
              </a:rPr>
              <a:t> </a:t>
            </a:r>
            <a:r>
              <a:rPr sz="1600" spc="85">
                <a:latin typeface="Trebuchet MS"/>
                <a:cs typeface="Trebuchet MS"/>
              </a:rPr>
              <a:t>Advocacy</a:t>
            </a:r>
            <a:r>
              <a:rPr sz="1600" spc="-100">
                <a:latin typeface="Trebuchet MS"/>
                <a:cs typeface="Trebuchet MS"/>
              </a:rPr>
              <a:t> </a:t>
            </a:r>
            <a:r>
              <a:rPr sz="1600">
                <a:latin typeface="Trebuchet MS"/>
                <a:cs typeface="Trebuchet MS"/>
              </a:rPr>
              <a:t>representative</a:t>
            </a:r>
            <a:r>
              <a:rPr sz="1600" spc="-70">
                <a:latin typeface="Trebuchet MS"/>
                <a:cs typeface="Trebuchet MS"/>
              </a:rPr>
              <a:t> </a:t>
            </a:r>
            <a:r>
              <a:rPr sz="1600" spc="90">
                <a:latin typeface="Trebuchet MS"/>
                <a:cs typeface="Trebuchet MS"/>
              </a:rPr>
              <a:t>by</a:t>
            </a:r>
            <a:endParaRPr sz="1600">
              <a:latin typeface="Trebuchet MS"/>
              <a:cs typeface="Trebuchet MS"/>
            </a:endParaRPr>
          </a:p>
          <a:p>
            <a:pPr marL="615950" lvl="1" indent="-287020">
              <a:lnSpc>
                <a:spcPct val="100000"/>
              </a:lnSpc>
              <a:spcBef>
                <a:spcPts val="600"/>
              </a:spcBef>
              <a:spcAft>
                <a:spcPts val="600"/>
              </a:spcAft>
              <a:buClr>
                <a:srgbClr val="425223"/>
              </a:buClr>
              <a:buSzPct val="115000"/>
              <a:buFont typeface="Wingdings"/>
              <a:buChar char=""/>
              <a:tabLst>
                <a:tab pos="615950" algn="l"/>
                <a:tab pos="616585" algn="l"/>
              </a:tabLst>
            </a:pPr>
            <a:r>
              <a:rPr sz="1600" spc="20">
                <a:latin typeface="Trebuchet MS"/>
                <a:cs typeface="Trebuchet MS"/>
              </a:rPr>
              <a:t>Calling</a:t>
            </a:r>
            <a:r>
              <a:rPr sz="1600" spc="-105">
                <a:latin typeface="Trebuchet MS"/>
                <a:cs typeface="Trebuchet MS"/>
              </a:rPr>
              <a:t> </a:t>
            </a:r>
            <a:r>
              <a:rPr sz="1600" b="1">
                <a:solidFill>
                  <a:srgbClr val="C78B2A"/>
                </a:solidFill>
                <a:latin typeface="Trebuchet MS"/>
                <a:cs typeface="Trebuchet MS"/>
              </a:rPr>
              <a:t>800</a:t>
            </a:r>
            <a:r>
              <a:rPr lang="en-US" sz="1600" b="1">
                <a:solidFill>
                  <a:srgbClr val="C78B2A"/>
                </a:solidFill>
                <a:latin typeface="Trebuchet MS"/>
                <a:cs typeface="Trebuchet MS"/>
              </a:rPr>
              <a:t>.</a:t>
            </a:r>
            <a:r>
              <a:rPr sz="1600" b="1" spc="65">
                <a:solidFill>
                  <a:srgbClr val="C78B2A"/>
                </a:solidFill>
                <a:latin typeface="Trebuchet MS"/>
                <a:cs typeface="Trebuchet MS"/>
              </a:rPr>
              <a:t>563</a:t>
            </a:r>
            <a:r>
              <a:rPr lang="en-US" sz="1600" b="1" spc="65">
                <a:solidFill>
                  <a:srgbClr val="C78B2A"/>
                </a:solidFill>
                <a:latin typeface="Trebuchet MS"/>
                <a:cs typeface="Trebuchet MS"/>
              </a:rPr>
              <a:t>.</a:t>
            </a:r>
            <a:r>
              <a:rPr sz="1600" b="1" spc="65">
                <a:solidFill>
                  <a:srgbClr val="C78B2A"/>
                </a:solidFill>
                <a:latin typeface="Trebuchet MS"/>
                <a:cs typeface="Trebuchet MS"/>
              </a:rPr>
              <a:t>9929</a:t>
            </a:r>
            <a:r>
              <a:rPr sz="1600" b="1" spc="-70">
                <a:solidFill>
                  <a:srgbClr val="C78B2A"/>
                </a:solidFill>
                <a:latin typeface="Trebuchet MS"/>
                <a:cs typeface="Trebuchet MS"/>
              </a:rPr>
              <a:t> </a:t>
            </a:r>
            <a:r>
              <a:rPr sz="1600" spc="105">
                <a:latin typeface="Trebuchet MS"/>
                <a:cs typeface="Trebuchet MS"/>
              </a:rPr>
              <a:t>Monday</a:t>
            </a:r>
            <a:r>
              <a:rPr sz="1600" spc="-75">
                <a:latin typeface="Trebuchet MS"/>
                <a:cs typeface="Trebuchet MS"/>
              </a:rPr>
              <a:t> </a:t>
            </a:r>
            <a:r>
              <a:rPr sz="1600" spc="30">
                <a:latin typeface="Trebuchet MS"/>
                <a:cs typeface="Trebuchet MS"/>
              </a:rPr>
              <a:t>through</a:t>
            </a:r>
            <a:r>
              <a:rPr sz="1600" spc="-70">
                <a:latin typeface="Trebuchet MS"/>
                <a:cs typeface="Trebuchet MS"/>
              </a:rPr>
              <a:t> </a:t>
            </a:r>
            <a:r>
              <a:rPr sz="1600" spc="-20">
                <a:latin typeface="Trebuchet MS"/>
                <a:cs typeface="Trebuchet MS"/>
              </a:rPr>
              <a:t>Friday,</a:t>
            </a:r>
            <a:r>
              <a:rPr lang="en-US" sz="1600">
                <a:latin typeface="Trebuchet MS"/>
                <a:cs typeface="Trebuchet MS"/>
              </a:rPr>
              <a:t> </a:t>
            </a:r>
            <a:r>
              <a:rPr sz="1600" spc="-20">
                <a:latin typeface="Trebuchet MS"/>
                <a:cs typeface="Trebuchet MS"/>
              </a:rPr>
              <a:t>8:30 </a:t>
            </a:r>
            <a:r>
              <a:rPr sz="1600" spc="85">
                <a:latin typeface="Trebuchet MS"/>
                <a:cs typeface="Trebuchet MS"/>
              </a:rPr>
              <a:t>am</a:t>
            </a:r>
            <a:r>
              <a:rPr sz="1600" spc="-395">
                <a:latin typeface="Trebuchet MS"/>
                <a:cs typeface="Trebuchet MS"/>
              </a:rPr>
              <a:t> </a:t>
            </a:r>
            <a:r>
              <a:rPr sz="1600" spc="-20">
                <a:latin typeface="Trebuchet MS"/>
                <a:cs typeface="Trebuchet MS"/>
              </a:rPr>
              <a:t>to </a:t>
            </a:r>
            <a:r>
              <a:rPr sz="1600">
                <a:latin typeface="Trebuchet MS"/>
                <a:cs typeface="Trebuchet MS"/>
              </a:rPr>
              <a:t>5:00 </a:t>
            </a:r>
            <a:r>
              <a:rPr sz="1600" spc="125">
                <a:latin typeface="Trebuchet MS"/>
                <a:cs typeface="Trebuchet MS"/>
              </a:rPr>
              <a:t>pm</a:t>
            </a:r>
            <a:endParaRPr sz="1600">
              <a:latin typeface="Trebuchet MS"/>
              <a:cs typeface="Trebuchet MS"/>
            </a:endParaRPr>
          </a:p>
          <a:p>
            <a:pPr marL="615950" lvl="1" indent="-287020">
              <a:lnSpc>
                <a:spcPct val="100000"/>
              </a:lnSpc>
              <a:spcBef>
                <a:spcPts val="600"/>
              </a:spcBef>
              <a:spcAft>
                <a:spcPts val="600"/>
              </a:spcAft>
              <a:buClr>
                <a:srgbClr val="425223"/>
              </a:buClr>
              <a:buSzPct val="115000"/>
              <a:buFont typeface="Wingdings"/>
              <a:buChar char=""/>
              <a:tabLst>
                <a:tab pos="615950" algn="l"/>
                <a:tab pos="616585" algn="l"/>
              </a:tabLst>
            </a:pPr>
            <a:r>
              <a:rPr sz="1600" spc="-5">
                <a:latin typeface="Trebuchet MS"/>
                <a:cs typeface="Trebuchet MS"/>
              </a:rPr>
              <a:t>Visiting</a:t>
            </a:r>
            <a:r>
              <a:rPr sz="1600" spc="-75">
                <a:latin typeface="Trebuchet MS"/>
                <a:cs typeface="Trebuchet MS"/>
              </a:rPr>
              <a:t> </a:t>
            </a:r>
            <a:r>
              <a:rPr sz="1600" b="1" u="sng" spc="20">
                <a:solidFill>
                  <a:srgbClr val="C78B2A"/>
                </a:solidFill>
                <a:uFill>
                  <a:solidFill>
                    <a:srgbClr val="996600"/>
                  </a:solidFill>
                </a:uFill>
                <a:latin typeface="Trebuchet MS"/>
                <a:cs typeface="Trebuchet MS"/>
                <a:hlinkClick r:id="rId2">
                  <a:extLst>
                    <a:ext uri="{A12FA001-AC4F-418D-AE19-62706E023703}">
                      <ahyp:hlinkClr xmlns:ahyp="http://schemas.microsoft.com/office/drawing/2018/hyperlinkcolor" val="tx"/>
                    </a:ext>
                  </a:extLst>
                </a:hlinkClick>
              </a:rPr>
              <a:t>www.connerstrong.com</a:t>
            </a:r>
            <a:endParaRPr sz="1600" b="1">
              <a:solidFill>
                <a:srgbClr val="C78B2A"/>
              </a:solidFill>
              <a:latin typeface="Trebuchet MS"/>
              <a:cs typeface="Trebuchet MS"/>
            </a:endParaRPr>
          </a:p>
          <a:p>
            <a:pPr marL="615950" lvl="1" indent="-287020">
              <a:lnSpc>
                <a:spcPct val="100000"/>
              </a:lnSpc>
              <a:spcBef>
                <a:spcPts val="600"/>
              </a:spcBef>
              <a:spcAft>
                <a:spcPts val="600"/>
              </a:spcAft>
              <a:buClr>
                <a:srgbClr val="425223"/>
              </a:buClr>
              <a:buSzPct val="115000"/>
              <a:buFont typeface="Wingdings"/>
              <a:buChar char=""/>
              <a:tabLst>
                <a:tab pos="615950" algn="l"/>
                <a:tab pos="616585" algn="l"/>
              </a:tabLst>
            </a:pPr>
            <a:r>
              <a:rPr sz="1600" spc="25">
                <a:latin typeface="Trebuchet MS"/>
                <a:cs typeface="Trebuchet MS"/>
              </a:rPr>
              <a:t>Emailing</a:t>
            </a:r>
            <a:r>
              <a:rPr sz="1600" spc="-85">
                <a:latin typeface="Trebuchet MS"/>
                <a:cs typeface="Trebuchet MS"/>
              </a:rPr>
              <a:t> </a:t>
            </a:r>
            <a:r>
              <a:rPr sz="1600" b="1" u="sng" spc="40">
                <a:solidFill>
                  <a:srgbClr val="C78B2A"/>
                </a:solidFill>
                <a:uFill>
                  <a:solidFill>
                    <a:srgbClr val="996600"/>
                  </a:solidFill>
                </a:uFill>
                <a:latin typeface="Trebuchet MS"/>
                <a:cs typeface="Trebuchet MS"/>
                <a:hlinkClick r:id="rId3">
                  <a:extLst>
                    <a:ext uri="{A12FA001-AC4F-418D-AE19-62706E023703}">
                      <ahyp:hlinkClr xmlns:ahyp="http://schemas.microsoft.com/office/drawing/2018/hyperlinkcolor" val="tx"/>
                    </a:ext>
                  </a:extLst>
                </a:hlinkClick>
              </a:rPr>
              <a:t>cssteam@connerstrong.com</a:t>
            </a:r>
            <a:endParaRPr lang="en-US" sz="1600" b="1" u="sng">
              <a:solidFill>
                <a:srgbClr val="C78B2A"/>
              </a:solidFill>
              <a:uFill>
                <a:solidFill>
                  <a:srgbClr val="996600"/>
                </a:solidFill>
              </a:uFill>
              <a:latin typeface="Trebuchet MS"/>
              <a:cs typeface="Trebuchet MS"/>
            </a:endParaRPr>
          </a:p>
          <a:p>
            <a:pPr marL="615950" lvl="1" indent="-287020">
              <a:lnSpc>
                <a:spcPct val="100000"/>
              </a:lnSpc>
              <a:spcBef>
                <a:spcPts val="600"/>
              </a:spcBef>
              <a:spcAft>
                <a:spcPts val="600"/>
              </a:spcAft>
              <a:buClr>
                <a:srgbClr val="425223"/>
              </a:buClr>
              <a:buSzPct val="115000"/>
              <a:buFont typeface="Wingdings"/>
              <a:buChar char=""/>
              <a:tabLst>
                <a:tab pos="615950" algn="l"/>
                <a:tab pos="616585" algn="l"/>
              </a:tabLst>
            </a:pPr>
            <a:r>
              <a:rPr sz="1600" spc="35">
                <a:latin typeface="Trebuchet MS"/>
                <a:cs typeface="Trebuchet MS"/>
              </a:rPr>
              <a:t>Faxing </a:t>
            </a:r>
            <a:r>
              <a:rPr sz="1600" b="1" spc="-30">
                <a:solidFill>
                  <a:srgbClr val="C78B2A"/>
                </a:solidFill>
                <a:latin typeface="Trebuchet MS"/>
                <a:cs typeface="Trebuchet MS"/>
              </a:rPr>
              <a:t>856</a:t>
            </a:r>
            <a:r>
              <a:rPr lang="en-US" sz="1600" b="1" spc="-30">
                <a:solidFill>
                  <a:srgbClr val="C78B2A"/>
                </a:solidFill>
                <a:latin typeface="Trebuchet MS"/>
                <a:cs typeface="Trebuchet MS"/>
              </a:rPr>
              <a:t>.</a:t>
            </a:r>
            <a:r>
              <a:rPr sz="1600" b="1" spc="40">
                <a:solidFill>
                  <a:srgbClr val="C78B2A"/>
                </a:solidFill>
                <a:latin typeface="Trebuchet MS"/>
                <a:cs typeface="Trebuchet MS"/>
              </a:rPr>
              <a:t>685</a:t>
            </a:r>
            <a:r>
              <a:rPr lang="en-US" sz="1600" b="1" spc="40">
                <a:solidFill>
                  <a:srgbClr val="C78B2A"/>
                </a:solidFill>
                <a:latin typeface="Trebuchet MS"/>
                <a:cs typeface="Trebuchet MS"/>
              </a:rPr>
              <a:t>.</a:t>
            </a:r>
            <a:r>
              <a:rPr sz="1600" b="1" spc="40">
                <a:solidFill>
                  <a:srgbClr val="C78B2A"/>
                </a:solidFill>
                <a:latin typeface="Trebuchet MS"/>
                <a:cs typeface="Trebuchet MS"/>
              </a:rPr>
              <a:t>2253</a:t>
            </a:r>
            <a:endParaRPr sz="1600" b="1">
              <a:solidFill>
                <a:srgbClr val="C78B2A"/>
              </a:solidFill>
              <a:latin typeface="Trebuchet MS"/>
              <a:cs typeface="Trebuchet MS"/>
            </a:endParaRPr>
          </a:p>
        </p:txBody>
      </p:sp>
      <p:pic>
        <p:nvPicPr>
          <p:cNvPr id="6" name="Picture 5" descr="Man gesturing in front of laptop">
            <a:extLst>
              <a:ext uri="{FF2B5EF4-FFF2-40B4-BE49-F238E27FC236}">
                <a16:creationId xmlns:a16="http://schemas.microsoft.com/office/drawing/2014/main" id="{5D89C92D-BD25-4AAD-0E49-5835B169A2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62847" y="2654711"/>
            <a:ext cx="3406945" cy="240178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900"/>
    </mc:Choice>
    <mc:Fallback>
      <p:transition spd="slow" advTm="3090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06582" y="260903"/>
            <a:ext cx="3713427" cy="574040"/>
          </a:xfrm>
          <a:prstGeom prst="rect">
            <a:avLst/>
          </a:prstGeom>
        </p:spPr>
        <p:txBody>
          <a:bodyPr vert="horz" wrap="square" lIns="0" tIns="12700" rIns="0" bIns="0" rtlCol="0">
            <a:spAutoFit/>
          </a:bodyPr>
          <a:lstStyle/>
          <a:p>
            <a:pPr marL="12700">
              <a:lnSpc>
                <a:spcPct val="100000"/>
              </a:lnSpc>
              <a:spcBef>
                <a:spcPts val="100"/>
              </a:spcBef>
            </a:pPr>
            <a:r>
              <a:rPr b="1" spc="-20">
                <a:latin typeface="Trebuchet MS" panose="020B0603020202020204" pitchFamily="34" charset="0"/>
              </a:rPr>
              <a:t>Be</a:t>
            </a:r>
            <a:r>
              <a:rPr b="1" spc="-10">
                <a:latin typeface="Trebuchet MS" panose="020B0603020202020204" pitchFamily="34" charset="0"/>
              </a:rPr>
              <a:t>n</a:t>
            </a:r>
            <a:r>
              <a:rPr b="1" spc="-15">
                <a:latin typeface="Trebuchet MS" panose="020B0603020202020204" pitchFamily="34" charset="0"/>
              </a:rPr>
              <a:t>e</a:t>
            </a:r>
            <a:r>
              <a:rPr b="1" spc="-95">
                <a:latin typeface="Trebuchet MS" panose="020B0603020202020204" pitchFamily="34" charset="0"/>
              </a:rPr>
              <a:t>P</a:t>
            </a:r>
            <a:r>
              <a:rPr b="1" spc="-90">
                <a:latin typeface="Trebuchet MS" panose="020B0603020202020204" pitchFamily="34" charset="0"/>
              </a:rPr>
              <a:t>o</a:t>
            </a:r>
            <a:r>
              <a:rPr b="1" spc="-10">
                <a:latin typeface="Trebuchet MS" panose="020B0603020202020204" pitchFamily="34" charset="0"/>
              </a:rPr>
              <a:t>r</a:t>
            </a:r>
            <a:r>
              <a:rPr b="1" spc="-60">
                <a:latin typeface="Trebuchet MS" panose="020B0603020202020204" pitchFamily="34" charset="0"/>
              </a:rPr>
              <a:t>t</a:t>
            </a:r>
            <a:r>
              <a:rPr b="1" spc="-50">
                <a:latin typeface="Trebuchet MS" panose="020B0603020202020204" pitchFamily="34" charset="0"/>
              </a:rPr>
              <a:t>al</a:t>
            </a:r>
          </a:p>
        </p:txBody>
      </p:sp>
      <p:sp>
        <p:nvSpPr>
          <p:cNvPr id="3" name="object 3"/>
          <p:cNvSpPr txBox="1"/>
          <p:nvPr/>
        </p:nvSpPr>
        <p:spPr>
          <a:xfrm>
            <a:off x="606582" y="2025341"/>
            <a:ext cx="7654617" cy="2906565"/>
          </a:xfrm>
          <a:prstGeom prst="rect">
            <a:avLst/>
          </a:prstGeom>
        </p:spPr>
        <p:txBody>
          <a:bodyPr vert="horz" wrap="square" lIns="0" tIns="13335" rIns="0" bIns="0" rtlCol="0">
            <a:spAutoFit/>
          </a:bodyPr>
          <a:lstStyle/>
          <a:p>
            <a:pPr marL="299085" marR="5080" indent="-287020">
              <a:lnSpc>
                <a:spcPct val="100000"/>
              </a:lnSpc>
              <a:spcBef>
                <a:spcPts val="105"/>
              </a:spcBef>
              <a:buClr>
                <a:srgbClr val="CC9900"/>
              </a:buClr>
              <a:buSzPct val="100000"/>
              <a:buFont typeface="Wingdings"/>
              <a:buChar char=""/>
              <a:tabLst>
                <a:tab pos="299085" algn="l"/>
                <a:tab pos="299720" algn="l"/>
              </a:tabLst>
            </a:pPr>
            <a:r>
              <a:rPr sz="1600" spc="30" err="1">
                <a:latin typeface="Trebuchet MS"/>
                <a:cs typeface="Trebuchet MS"/>
              </a:rPr>
              <a:t>BenePortal</a:t>
            </a:r>
            <a:r>
              <a:rPr sz="1600" spc="-125">
                <a:latin typeface="Trebuchet MS"/>
                <a:cs typeface="Trebuchet MS"/>
              </a:rPr>
              <a:t> </a:t>
            </a:r>
            <a:r>
              <a:rPr sz="1600" spc="-5">
                <a:latin typeface="Trebuchet MS"/>
                <a:cs typeface="Trebuchet MS"/>
              </a:rPr>
              <a:t>is</a:t>
            </a:r>
            <a:r>
              <a:rPr sz="1600" spc="-80">
                <a:latin typeface="Trebuchet MS"/>
                <a:cs typeface="Trebuchet MS"/>
              </a:rPr>
              <a:t> </a:t>
            </a:r>
            <a:r>
              <a:rPr sz="1600" spc="5" err="1">
                <a:latin typeface="Trebuchet MS"/>
                <a:cs typeface="Trebuchet MS"/>
              </a:rPr>
              <a:t>Springpoint’s</a:t>
            </a:r>
            <a:r>
              <a:rPr sz="1600" spc="-90">
                <a:latin typeface="Trebuchet MS"/>
                <a:cs typeface="Trebuchet MS"/>
              </a:rPr>
              <a:t> </a:t>
            </a:r>
            <a:r>
              <a:rPr sz="1600" spc="10">
                <a:latin typeface="Trebuchet MS"/>
                <a:cs typeface="Trebuchet MS"/>
              </a:rPr>
              <a:t>online</a:t>
            </a:r>
            <a:r>
              <a:rPr sz="1600" spc="-105">
                <a:latin typeface="Trebuchet MS"/>
                <a:cs typeface="Trebuchet MS"/>
              </a:rPr>
              <a:t> </a:t>
            </a:r>
            <a:r>
              <a:rPr sz="1600" spc="-15">
                <a:latin typeface="Trebuchet MS"/>
                <a:cs typeface="Trebuchet MS"/>
              </a:rPr>
              <a:t>portal</a:t>
            </a:r>
            <a:r>
              <a:rPr sz="1600" spc="-85">
                <a:latin typeface="Trebuchet MS"/>
                <a:cs typeface="Trebuchet MS"/>
              </a:rPr>
              <a:t> </a:t>
            </a:r>
            <a:r>
              <a:rPr sz="1600" spc="-60">
                <a:latin typeface="Trebuchet MS"/>
                <a:cs typeface="Trebuchet MS"/>
              </a:rPr>
              <a:t>that</a:t>
            </a:r>
            <a:r>
              <a:rPr sz="1600" spc="-95">
                <a:latin typeface="Trebuchet MS"/>
                <a:cs typeface="Trebuchet MS"/>
              </a:rPr>
              <a:t> </a:t>
            </a:r>
            <a:r>
              <a:rPr sz="1600" spc="100">
                <a:latin typeface="Trebuchet MS"/>
                <a:cs typeface="Trebuchet MS"/>
              </a:rPr>
              <a:t>houses</a:t>
            </a:r>
            <a:r>
              <a:rPr sz="1600" spc="-80">
                <a:latin typeface="Trebuchet MS"/>
                <a:cs typeface="Trebuchet MS"/>
              </a:rPr>
              <a:t> </a:t>
            </a:r>
            <a:r>
              <a:rPr sz="1600" spc="30">
                <a:latin typeface="Trebuchet MS"/>
                <a:cs typeface="Trebuchet MS"/>
              </a:rPr>
              <a:t>our</a:t>
            </a:r>
            <a:r>
              <a:rPr sz="1600" spc="-80">
                <a:latin typeface="Trebuchet MS"/>
                <a:cs typeface="Trebuchet MS"/>
              </a:rPr>
              <a:t> </a:t>
            </a:r>
            <a:r>
              <a:rPr sz="1600" spc="-15">
                <a:latin typeface="Trebuchet MS"/>
                <a:cs typeface="Trebuchet MS"/>
              </a:rPr>
              <a:t>benefit  </a:t>
            </a:r>
            <a:r>
              <a:rPr sz="1600" spc="60">
                <a:latin typeface="Trebuchet MS"/>
                <a:cs typeface="Trebuchet MS"/>
              </a:rPr>
              <a:t>program</a:t>
            </a:r>
            <a:r>
              <a:rPr sz="1600" spc="-105">
                <a:latin typeface="Trebuchet MS"/>
                <a:cs typeface="Trebuchet MS"/>
              </a:rPr>
              <a:t> </a:t>
            </a:r>
            <a:r>
              <a:rPr sz="1600" spc="-15">
                <a:latin typeface="Trebuchet MS"/>
                <a:cs typeface="Trebuchet MS"/>
              </a:rPr>
              <a:t>information</a:t>
            </a:r>
            <a:r>
              <a:rPr lang="en-US" sz="1600" spc="-15">
                <a:latin typeface="Trebuchet MS"/>
                <a:cs typeface="Trebuchet MS"/>
              </a:rPr>
              <a:t>.</a:t>
            </a:r>
            <a:endParaRPr sz="1600">
              <a:latin typeface="Trebuchet MS"/>
              <a:cs typeface="Trebuchet MS"/>
            </a:endParaRPr>
          </a:p>
          <a:p>
            <a:pPr marL="299085" marR="215265" indent="-287020">
              <a:lnSpc>
                <a:spcPct val="100000"/>
              </a:lnSpc>
              <a:spcBef>
                <a:spcPts val="1800"/>
              </a:spcBef>
              <a:buClr>
                <a:srgbClr val="CC9900"/>
              </a:buClr>
              <a:buSzPct val="100000"/>
              <a:buFont typeface="Wingdings"/>
              <a:buChar char=""/>
              <a:tabLst>
                <a:tab pos="299085" algn="l"/>
                <a:tab pos="299720" algn="l"/>
              </a:tabLst>
            </a:pPr>
            <a:r>
              <a:rPr sz="1600" spc="114">
                <a:latin typeface="Trebuchet MS"/>
                <a:cs typeface="Trebuchet MS"/>
              </a:rPr>
              <a:t>You</a:t>
            </a:r>
            <a:r>
              <a:rPr sz="1600" spc="-90">
                <a:latin typeface="Trebuchet MS"/>
                <a:cs typeface="Trebuchet MS"/>
              </a:rPr>
              <a:t> </a:t>
            </a:r>
            <a:r>
              <a:rPr sz="1600" spc="55">
                <a:latin typeface="Trebuchet MS"/>
                <a:cs typeface="Trebuchet MS"/>
              </a:rPr>
              <a:t>have</a:t>
            </a:r>
            <a:r>
              <a:rPr sz="1600" spc="-114">
                <a:latin typeface="Trebuchet MS"/>
                <a:cs typeface="Trebuchet MS"/>
              </a:rPr>
              <a:t> </a:t>
            </a:r>
            <a:r>
              <a:rPr sz="1600" spc="100">
                <a:latin typeface="Trebuchet MS"/>
                <a:cs typeface="Trebuchet MS"/>
              </a:rPr>
              <a:t>access</a:t>
            </a:r>
            <a:r>
              <a:rPr sz="1600" spc="-100">
                <a:latin typeface="Trebuchet MS"/>
                <a:cs typeface="Trebuchet MS"/>
              </a:rPr>
              <a:t> </a:t>
            </a:r>
            <a:r>
              <a:rPr sz="1600" spc="-25">
                <a:latin typeface="Trebuchet MS"/>
                <a:cs typeface="Trebuchet MS"/>
              </a:rPr>
              <a:t>to</a:t>
            </a:r>
            <a:r>
              <a:rPr sz="1600" spc="-85">
                <a:latin typeface="Trebuchet MS"/>
                <a:cs typeface="Trebuchet MS"/>
              </a:rPr>
              <a:t> </a:t>
            </a:r>
            <a:r>
              <a:rPr sz="1600" spc="25">
                <a:latin typeface="Trebuchet MS"/>
                <a:cs typeface="Trebuchet MS"/>
              </a:rPr>
              <a:t>a</a:t>
            </a:r>
            <a:r>
              <a:rPr sz="1600" spc="-95">
                <a:latin typeface="Trebuchet MS"/>
                <a:cs typeface="Trebuchet MS"/>
              </a:rPr>
              <a:t> </a:t>
            </a:r>
            <a:r>
              <a:rPr sz="1600" spc="20">
                <a:latin typeface="Trebuchet MS"/>
                <a:cs typeface="Trebuchet MS"/>
              </a:rPr>
              <a:t>full-range</a:t>
            </a:r>
            <a:r>
              <a:rPr sz="1600" spc="-95">
                <a:latin typeface="Trebuchet MS"/>
                <a:cs typeface="Trebuchet MS"/>
              </a:rPr>
              <a:t> </a:t>
            </a:r>
            <a:r>
              <a:rPr sz="1600" spc="5">
                <a:latin typeface="Trebuchet MS"/>
                <a:cs typeface="Trebuchet MS"/>
              </a:rPr>
              <a:t>of</a:t>
            </a:r>
            <a:r>
              <a:rPr sz="1600" spc="-85">
                <a:latin typeface="Trebuchet MS"/>
                <a:cs typeface="Trebuchet MS"/>
              </a:rPr>
              <a:t> </a:t>
            </a:r>
            <a:r>
              <a:rPr sz="1600" spc="25">
                <a:latin typeface="Trebuchet MS"/>
                <a:cs typeface="Trebuchet MS"/>
              </a:rPr>
              <a:t>valuable</a:t>
            </a:r>
            <a:r>
              <a:rPr sz="1600" spc="-130">
                <a:latin typeface="Trebuchet MS"/>
                <a:cs typeface="Trebuchet MS"/>
              </a:rPr>
              <a:t> </a:t>
            </a:r>
            <a:r>
              <a:rPr lang="en-US" sz="1600" spc="75">
                <a:latin typeface="Trebuchet MS"/>
                <a:cs typeface="Trebuchet MS"/>
              </a:rPr>
              <a:t>team member</a:t>
            </a:r>
            <a:r>
              <a:rPr sz="1600" spc="-114">
                <a:latin typeface="Trebuchet MS"/>
                <a:cs typeface="Trebuchet MS"/>
              </a:rPr>
              <a:t> </a:t>
            </a:r>
            <a:r>
              <a:rPr sz="1600" spc="-15">
                <a:latin typeface="Trebuchet MS"/>
                <a:cs typeface="Trebuchet MS"/>
              </a:rPr>
              <a:t>benefit  </a:t>
            </a:r>
            <a:r>
              <a:rPr sz="1600" spc="70">
                <a:latin typeface="Trebuchet MS"/>
                <a:cs typeface="Trebuchet MS"/>
              </a:rPr>
              <a:t>programs</a:t>
            </a:r>
            <a:r>
              <a:rPr lang="en-US" sz="1600" spc="70">
                <a:latin typeface="Trebuchet MS"/>
                <a:cs typeface="Trebuchet MS"/>
              </a:rPr>
              <a:t>.</a:t>
            </a:r>
            <a:endParaRPr sz="1600">
              <a:latin typeface="Trebuchet MS"/>
              <a:cs typeface="Trebuchet MS"/>
            </a:endParaRPr>
          </a:p>
          <a:p>
            <a:pPr marL="299085" marR="118745" indent="-287020">
              <a:lnSpc>
                <a:spcPct val="100000"/>
              </a:lnSpc>
              <a:spcBef>
                <a:spcPts val="1800"/>
              </a:spcBef>
              <a:buClr>
                <a:srgbClr val="CC9900"/>
              </a:buClr>
              <a:buSzPct val="100000"/>
              <a:buFont typeface="Wingdings"/>
              <a:buChar char=""/>
              <a:tabLst>
                <a:tab pos="299085" algn="l"/>
                <a:tab pos="299720" algn="l"/>
              </a:tabLst>
            </a:pPr>
            <a:r>
              <a:rPr lang="en-US" sz="1600" spc="90">
                <a:latin typeface="Trebuchet MS"/>
                <a:cs typeface="Trebuchet MS"/>
              </a:rPr>
              <a:t>Team members</a:t>
            </a:r>
            <a:r>
              <a:rPr sz="1600" spc="-110">
                <a:latin typeface="Trebuchet MS"/>
                <a:cs typeface="Trebuchet MS"/>
              </a:rPr>
              <a:t> </a:t>
            </a:r>
            <a:r>
              <a:rPr sz="1600" spc="60">
                <a:latin typeface="Trebuchet MS"/>
                <a:cs typeface="Trebuchet MS"/>
              </a:rPr>
              <a:t>can</a:t>
            </a:r>
            <a:r>
              <a:rPr sz="1600" spc="-100">
                <a:latin typeface="Trebuchet MS"/>
                <a:cs typeface="Trebuchet MS"/>
              </a:rPr>
              <a:t> </a:t>
            </a:r>
            <a:r>
              <a:rPr sz="1600" spc="95">
                <a:latin typeface="Trebuchet MS"/>
                <a:cs typeface="Trebuchet MS"/>
              </a:rPr>
              <a:t>access</a:t>
            </a:r>
            <a:r>
              <a:rPr sz="1600" spc="-95">
                <a:latin typeface="Trebuchet MS"/>
                <a:cs typeface="Trebuchet MS"/>
              </a:rPr>
              <a:t> </a:t>
            </a:r>
            <a:r>
              <a:rPr sz="1600" spc="-10">
                <a:latin typeface="Trebuchet MS"/>
                <a:cs typeface="Trebuchet MS"/>
              </a:rPr>
              <a:t>the</a:t>
            </a:r>
            <a:r>
              <a:rPr sz="1600" spc="-95">
                <a:latin typeface="Trebuchet MS"/>
                <a:cs typeface="Trebuchet MS"/>
              </a:rPr>
              <a:t> </a:t>
            </a:r>
            <a:r>
              <a:rPr sz="1600" spc="30" err="1">
                <a:latin typeface="Trebuchet MS"/>
                <a:cs typeface="Trebuchet MS"/>
              </a:rPr>
              <a:t>BenePortal</a:t>
            </a:r>
            <a:r>
              <a:rPr sz="1600" spc="-114">
                <a:latin typeface="Trebuchet MS"/>
                <a:cs typeface="Trebuchet MS"/>
              </a:rPr>
              <a:t> </a:t>
            </a:r>
            <a:r>
              <a:rPr sz="1600" spc="10">
                <a:latin typeface="Trebuchet MS"/>
                <a:cs typeface="Trebuchet MS"/>
              </a:rPr>
              <a:t>online</a:t>
            </a:r>
            <a:r>
              <a:rPr sz="1600" spc="-110">
                <a:latin typeface="Trebuchet MS"/>
                <a:cs typeface="Trebuchet MS"/>
              </a:rPr>
              <a:t> </a:t>
            </a:r>
            <a:r>
              <a:rPr sz="1600" b="1" spc="-5">
                <a:solidFill>
                  <a:srgbClr val="425223"/>
                </a:solidFill>
                <a:latin typeface="Trebuchet MS"/>
                <a:cs typeface="Trebuchet MS"/>
              </a:rPr>
              <a:t>24</a:t>
            </a:r>
            <a:r>
              <a:rPr sz="1600" spc="-85">
                <a:latin typeface="Trebuchet MS"/>
                <a:cs typeface="Trebuchet MS"/>
              </a:rPr>
              <a:t> </a:t>
            </a:r>
            <a:r>
              <a:rPr sz="1600" spc="60">
                <a:latin typeface="Trebuchet MS"/>
                <a:cs typeface="Trebuchet MS"/>
              </a:rPr>
              <a:t>hours</a:t>
            </a:r>
            <a:r>
              <a:rPr sz="1600" spc="-85">
                <a:latin typeface="Trebuchet MS"/>
                <a:cs typeface="Trebuchet MS"/>
              </a:rPr>
              <a:t> </a:t>
            </a:r>
            <a:r>
              <a:rPr sz="1600" spc="25">
                <a:latin typeface="Trebuchet MS"/>
                <a:cs typeface="Trebuchet MS"/>
              </a:rPr>
              <a:t>a</a:t>
            </a:r>
            <a:r>
              <a:rPr sz="1600" spc="-90">
                <a:latin typeface="Trebuchet MS"/>
                <a:cs typeface="Trebuchet MS"/>
              </a:rPr>
              <a:t> </a:t>
            </a:r>
            <a:r>
              <a:rPr sz="1600" spc="-10">
                <a:latin typeface="Trebuchet MS"/>
                <a:cs typeface="Trebuchet MS"/>
              </a:rPr>
              <a:t>day,</a:t>
            </a:r>
            <a:r>
              <a:rPr sz="1600" spc="-100">
                <a:latin typeface="Trebuchet MS"/>
                <a:cs typeface="Trebuchet MS"/>
              </a:rPr>
              <a:t> </a:t>
            </a:r>
            <a:r>
              <a:rPr sz="1600" b="1" spc="20">
                <a:solidFill>
                  <a:srgbClr val="425223"/>
                </a:solidFill>
                <a:latin typeface="Trebuchet MS"/>
                <a:cs typeface="Trebuchet MS"/>
              </a:rPr>
              <a:t>7</a:t>
            </a:r>
            <a:r>
              <a:rPr sz="1600" spc="20">
                <a:latin typeface="Trebuchet MS"/>
                <a:cs typeface="Trebuchet MS"/>
              </a:rPr>
              <a:t> </a:t>
            </a:r>
            <a:r>
              <a:rPr sz="1600" spc="95">
                <a:latin typeface="Trebuchet MS"/>
                <a:cs typeface="Trebuchet MS"/>
              </a:rPr>
              <a:t>days </a:t>
            </a:r>
            <a:r>
              <a:rPr sz="1600" spc="25">
                <a:latin typeface="Trebuchet MS"/>
                <a:cs typeface="Trebuchet MS"/>
              </a:rPr>
              <a:t>a</a:t>
            </a:r>
            <a:r>
              <a:rPr sz="1600" spc="-305">
                <a:latin typeface="Trebuchet MS"/>
                <a:cs typeface="Trebuchet MS"/>
              </a:rPr>
              <a:t> </a:t>
            </a:r>
            <a:r>
              <a:rPr sz="1600" spc="10">
                <a:latin typeface="Trebuchet MS"/>
                <a:cs typeface="Trebuchet MS"/>
              </a:rPr>
              <a:t>week!</a:t>
            </a:r>
            <a:endParaRPr sz="1600">
              <a:latin typeface="Trebuchet MS"/>
              <a:cs typeface="Trebuchet MS"/>
            </a:endParaRPr>
          </a:p>
          <a:p>
            <a:pPr marL="299085" indent="-287020">
              <a:lnSpc>
                <a:spcPct val="100000"/>
              </a:lnSpc>
              <a:spcBef>
                <a:spcPts val="1800"/>
              </a:spcBef>
              <a:buClr>
                <a:srgbClr val="CC9900"/>
              </a:buClr>
              <a:buSzPct val="100000"/>
              <a:buFont typeface="Wingdings"/>
              <a:buChar char=""/>
              <a:tabLst>
                <a:tab pos="299085" algn="l"/>
                <a:tab pos="299720" algn="l"/>
              </a:tabLst>
            </a:pPr>
            <a:r>
              <a:rPr sz="1600" spc="114">
                <a:latin typeface="Trebuchet MS"/>
                <a:cs typeface="Trebuchet MS"/>
              </a:rPr>
              <a:t>Logging</a:t>
            </a:r>
            <a:r>
              <a:rPr sz="1600" spc="-105">
                <a:latin typeface="Trebuchet MS"/>
                <a:cs typeface="Trebuchet MS"/>
              </a:rPr>
              <a:t> </a:t>
            </a:r>
            <a:r>
              <a:rPr sz="1600" spc="-40">
                <a:latin typeface="Trebuchet MS"/>
                <a:cs typeface="Trebuchet MS"/>
              </a:rPr>
              <a:t>into</a:t>
            </a:r>
            <a:r>
              <a:rPr sz="1600" spc="-100">
                <a:latin typeface="Trebuchet MS"/>
                <a:cs typeface="Trebuchet MS"/>
              </a:rPr>
              <a:t> </a:t>
            </a:r>
            <a:r>
              <a:rPr sz="1600" spc="5" err="1">
                <a:latin typeface="Trebuchet MS"/>
                <a:cs typeface="Trebuchet MS"/>
              </a:rPr>
              <a:t>Springpoint’s</a:t>
            </a:r>
            <a:r>
              <a:rPr sz="1600" spc="-95">
                <a:latin typeface="Trebuchet MS"/>
                <a:cs typeface="Trebuchet MS"/>
              </a:rPr>
              <a:t> </a:t>
            </a:r>
            <a:r>
              <a:rPr sz="1600" spc="30" err="1">
                <a:latin typeface="Trebuchet MS"/>
                <a:cs typeface="Trebuchet MS"/>
              </a:rPr>
              <a:t>BenePortal</a:t>
            </a:r>
            <a:r>
              <a:rPr sz="1600" spc="-120">
                <a:latin typeface="Trebuchet MS"/>
                <a:cs typeface="Trebuchet MS"/>
              </a:rPr>
              <a:t> </a:t>
            </a:r>
            <a:r>
              <a:rPr sz="1600" spc="-25">
                <a:latin typeface="Trebuchet MS"/>
                <a:cs typeface="Trebuchet MS"/>
              </a:rPr>
              <a:t>site</a:t>
            </a:r>
            <a:r>
              <a:rPr sz="1600" spc="-100">
                <a:latin typeface="Trebuchet MS"/>
                <a:cs typeface="Trebuchet MS"/>
              </a:rPr>
              <a:t> </a:t>
            </a:r>
            <a:r>
              <a:rPr sz="1600" spc="-5">
                <a:latin typeface="Trebuchet MS"/>
                <a:cs typeface="Trebuchet MS"/>
              </a:rPr>
              <a:t>is</a:t>
            </a:r>
            <a:r>
              <a:rPr sz="1600" spc="-100">
                <a:latin typeface="Trebuchet MS"/>
                <a:cs typeface="Trebuchet MS"/>
              </a:rPr>
              <a:t> </a:t>
            </a:r>
            <a:r>
              <a:rPr sz="1600" spc="15">
                <a:latin typeface="Trebuchet MS"/>
                <a:cs typeface="Trebuchet MS"/>
              </a:rPr>
              <a:t>easy!</a:t>
            </a:r>
            <a:endParaRPr sz="1600">
              <a:latin typeface="Trebuchet MS"/>
              <a:cs typeface="Trebuchet MS"/>
            </a:endParaRPr>
          </a:p>
          <a:p>
            <a:pPr marL="299085" marR="257175" indent="-287020">
              <a:lnSpc>
                <a:spcPct val="100000"/>
              </a:lnSpc>
              <a:spcBef>
                <a:spcPts val="1800"/>
              </a:spcBef>
              <a:buClr>
                <a:srgbClr val="CC9900"/>
              </a:buClr>
              <a:buSzPct val="100000"/>
              <a:buFont typeface="Wingdings"/>
              <a:buChar char=""/>
              <a:tabLst>
                <a:tab pos="299085" algn="l"/>
                <a:tab pos="299720" algn="l"/>
              </a:tabLst>
            </a:pPr>
            <a:r>
              <a:rPr sz="1600" spc="15">
                <a:latin typeface="Trebuchet MS"/>
                <a:cs typeface="Trebuchet MS"/>
              </a:rPr>
              <a:t>Refer</a:t>
            </a:r>
            <a:r>
              <a:rPr sz="1600" spc="-95">
                <a:latin typeface="Trebuchet MS"/>
                <a:cs typeface="Trebuchet MS"/>
              </a:rPr>
              <a:t> </a:t>
            </a:r>
            <a:r>
              <a:rPr sz="1600" spc="-25">
                <a:latin typeface="Trebuchet MS"/>
                <a:cs typeface="Trebuchet MS"/>
              </a:rPr>
              <a:t>to</a:t>
            </a:r>
            <a:r>
              <a:rPr sz="1600" spc="-85">
                <a:latin typeface="Trebuchet MS"/>
                <a:cs typeface="Trebuchet MS"/>
              </a:rPr>
              <a:t> </a:t>
            </a:r>
            <a:r>
              <a:rPr sz="1600" spc="45">
                <a:latin typeface="Trebuchet MS"/>
                <a:cs typeface="Trebuchet MS"/>
              </a:rPr>
              <a:t>your</a:t>
            </a:r>
            <a:r>
              <a:rPr sz="1600" spc="-105">
                <a:latin typeface="Trebuchet MS"/>
                <a:cs typeface="Trebuchet MS"/>
              </a:rPr>
              <a:t> </a:t>
            </a:r>
            <a:r>
              <a:rPr sz="1600" b="1" spc="100">
                <a:solidFill>
                  <a:srgbClr val="425223"/>
                </a:solidFill>
                <a:latin typeface="Trebuchet MS"/>
                <a:cs typeface="Trebuchet MS"/>
              </a:rPr>
              <a:t>Open</a:t>
            </a:r>
            <a:r>
              <a:rPr sz="1600" b="1" spc="-105">
                <a:solidFill>
                  <a:srgbClr val="425223"/>
                </a:solidFill>
                <a:latin typeface="Trebuchet MS"/>
                <a:cs typeface="Trebuchet MS"/>
              </a:rPr>
              <a:t> </a:t>
            </a:r>
            <a:r>
              <a:rPr sz="1600" b="1" spc="20">
                <a:solidFill>
                  <a:srgbClr val="425223"/>
                </a:solidFill>
                <a:latin typeface="Trebuchet MS"/>
                <a:cs typeface="Trebuchet MS"/>
              </a:rPr>
              <a:t>Enrollment</a:t>
            </a:r>
            <a:r>
              <a:rPr sz="1600" b="1" spc="-125">
                <a:solidFill>
                  <a:srgbClr val="425223"/>
                </a:solidFill>
                <a:latin typeface="Trebuchet MS"/>
                <a:cs typeface="Trebuchet MS"/>
              </a:rPr>
              <a:t> </a:t>
            </a:r>
            <a:r>
              <a:rPr lang="en-US" sz="1600" b="1" spc="-125">
                <a:solidFill>
                  <a:srgbClr val="425223"/>
                </a:solidFill>
                <a:latin typeface="Trebuchet MS"/>
                <a:cs typeface="Trebuchet MS"/>
              </a:rPr>
              <a:t>Poster</a:t>
            </a:r>
            <a:r>
              <a:rPr lang="en-US" sz="1600" spc="-125">
                <a:latin typeface="Trebuchet MS"/>
                <a:cs typeface="Trebuchet MS"/>
              </a:rPr>
              <a:t> </a:t>
            </a:r>
            <a:r>
              <a:rPr sz="1600" spc="5">
                <a:latin typeface="Trebuchet MS"/>
                <a:cs typeface="Trebuchet MS"/>
              </a:rPr>
              <a:t>or</a:t>
            </a:r>
            <a:r>
              <a:rPr sz="1600" spc="-90">
                <a:latin typeface="Trebuchet MS"/>
                <a:cs typeface="Trebuchet MS"/>
              </a:rPr>
              <a:t> </a:t>
            </a:r>
            <a:r>
              <a:rPr sz="1600" b="1" spc="40">
                <a:solidFill>
                  <a:srgbClr val="425223"/>
                </a:solidFill>
                <a:latin typeface="Trebuchet MS"/>
                <a:cs typeface="Trebuchet MS"/>
              </a:rPr>
              <a:t>Guide</a:t>
            </a:r>
            <a:r>
              <a:rPr sz="1600" spc="-120">
                <a:latin typeface="Trebuchet MS"/>
                <a:cs typeface="Trebuchet MS"/>
              </a:rPr>
              <a:t> </a:t>
            </a:r>
            <a:r>
              <a:rPr sz="1600" spc="-30">
                <a:latin typeface="Trebuchet MS"/>
                <a:cs typeface="Trebuchet MS"/>
              </a:rPr>
              <a:t>for</a:t>
            </a:r>
            <a:r>
              <a:rPr sz="1600" spc="-90">
                <a:latin typeface="Trebuchet MS"/>
                <a:cs typeface="Trebuchet MS"/>
              </a:rPr>
              <a:t> </a:t>
            </a:r>
            <a:r>
              <a:rPr sz="1600" spc="-10">
                <a:latin typeface="Trebuchet MS"/>
                <a:cs typeface="Trebuchet MS"/>
              </a:rPr>
              <a:t>the</a:t>
            </a:r>
            <a:r>
              <a:rPr sz="1600" spc="-110">
                <a:latin typeface="Trebuchet MS"/>
                <a:cs typeface="Trebuchet MS"/>
              </a:rPr>
              <a:t> </a:t>
            </a:r>
            <a:r>
              <a:rPr sz="1600" spc="165">
                <a:latin typeface="Trebuchet MS"/>
                <a:cs typeface="Trebuchet MS"/>
              </a:rPr>
              <a:t>URL</a:t>
            </a:r>
            <a:r>
              <a:rPr lang="en-US" sz="1600" spc="165">
                <a:latin typeface="Trebuchet MS"/>
                <a:cs typeface="Trebuchet MS"/>
              </a:rPr>
              <a:t> </a:t>
            </a:r>
            <a:r>
              <a:rPr sz="1600" spc="65">
                <a:latin typeface="Trebuchet MS"/>
                <a:cs typeface="Trebuchet MS"/>
              </a:rPr>
              <a:t>and</a:t>
            </a:r>
            <a:r>
              <a:rPr sz="1600" spc="-114">
                <a:latin typeface="Trebuchet MS"/>
                <a:cs typeface="Trebuchet MS"/>
              </a:rPr>
              <a:t> </a:t>
            </a:r>
            <a:r>
              <a:rPr sz="1600" spc="85">
                <a:latin typeface="Trebuchet MS"/>
                <a:cs typeface="Trebuchet MS"/>
              </a:rPr>
              <a:t>password</a:t>
            </a:r>
            <a:r>
              <a:rPr lang="en-US" sz="1600" spc="85">
                <a:latin typeface="Trebuchet MS"/>
                <a:cs typeface="Trebuchet MS"/>
              </a:rPr>
              <a:t>.</a:t>
            </a:r>
            <a:endParaRPr sz="1600">
              <a:latin typeface="Trebuchet MS"/>
              <a:cs typeface="Trebuchet MS"/>
            </a:endParaRPr>
          </a:p>
        </p:txBody>
      </p:sp>
      <p:pic>
        <p:nvPicPr>
          <p:cNvPr id="6" name="Picture 5" descr="Person using a laptop">
            <a:extLst>
              <a:ext uri="{FF2B5EF4-FFF2-40B4-BE49-F238E27FC236}">
                <a16:creationId xmlns:a16="http://schemas.microsoft.com/office/drawing/2014/main" id="{FC01FF10-33B6-2D67-64F8-6383CF6D25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22961" y="1916910"/>
            <a:ext cx="3162457" cy="263098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5209"/>
    </mc:Choice>
    <mc:Fallback>
      <p:transition spd="slow" advTm="25209"/>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77158" y="272358"/>
            <a:ext cx="8568690" cy="574040"/>
          </a:xfrm>
          <a:prstGeom prst="rect">
            <a:avLst/>
          </a:prstGeom>
        </p:spPr>
        <p:txBody>
          <a:bodyPr vert="horz" wrap="square" lIns="0" tIns="12700" rIns="0" bIns="0" rtlCol="0">
            <a:spAutoFit/>
          </a:bodyPr>
          <a:lstStyle/>
          <a:p>
            <a:pPr marL="12700">
              <a:lnSpc>
                <a:spcPct val="100000"/>
              </a:lnSpc>
              <a:spcBef>
                <a:spcPts val="100"/>
              </a:spcBef>
            </a:pPr>
            <a:r>
              <a:rPr b="1" spc="25">
                <a:latin typeface="Trebuchet MS"/>
                <a:cs typeface="Trebuchet MS"/>
              </a:rPr>
              <a:t>Important </a:t>
            </a:r>
            <a:r>
              <a:rPr b="1" spc="110">
                <a:latin typeface="Trebuchet MS"/>
                <a:cs typeface="Trebuchet MS"/>
              </a:rPr>
              <a:t>Open </a:t>
            </a:r>
            <a:r>
              <a:rPr b="1" spc="35">
                <a:latin typeface="Trebuchet MS"/>
                <a:cs typeface="Trebuchet MS"/>
              </a:rPr>
              <a:t>Enrollment</a:t>
            </a:r>
            <a:r>
              <a:rPr b="1" spc="-790">
                <a:latin typeface="Trebuchet MS"/>
                <a:cs typeface="Trebuchet MS"/>
              </a:rPr>
              <a:t> </a:t>
            </a:r>
            <a:r>
              <a:rPr b="1" spc="30">
                <a:latin typeface="Trebuchet MS"/>
                <a:cs typeface="Trebuchet MS"/>
              </a:rPr>
              <a:t>Reminders!</a:t>
            </a:r>
          </a:p>
        </p:txBody>
      </p:sp>
      <p:sp>
        <p:nvSpPr>
          <p:cNvPr id="3" name="object 3"/>
          <p:cNvSpPr txBox="1"/>
          <p:nvPr/>
        </p:nvSpPr>
        <p:spPr>
          <a:xfrm>
            <a:off x="821688" y="1832409"/>
            <a:ext cx="7100094" cy="2844368"/>
          </a:xfrm>
          <a:prstGeom prst="rect">
            <a:avLst/>
          </a:prstGeom>
        </p:spPr>
        <p:txBody>
          <a:bodyPr vert="horz" wrap="square" lIns="0" tIns="12700" rIns="0" bIns="0" rtlCol="0">
            <a:spAutoFit/>
          </a:bodyPr>
          <a:lstStyle/>
          <a:p>
            <a:pPr marL="355600" marR="229870" indent="-342900">
              <a:lnSpc>
                <a:spcPct val="100000"/>
              </a:lnSpc>
              <a:spcBef>
                <a:spcPts val="600"/>
              </a:spcBef>
              <a:spcAft>
                <a:spcPts val="600"/>
              </a:spcAft>
              <a:buClr>
                <a:srgbClr val="CC9900"/>
              </a:buClr>
              <a:buSzPct val="115000"/>
              <a:buFont typeface="Wingdings"/>
              <a:buChar char=""/>
              <a:tabLst>
                <a:tab pos="354965" algn="l"/>
                <a:tab pos="355600" algn="l"/>
              </a:tabLst>
            </a:pPr>
            <a:r>
              <a:rPr sz="1600" b="1" spc="95">
                <a:solidFill>
                  <a:srgbClr val="425223"/>
                </a:solidFill>
                <a:latin typeface="Trebuchet MS"/>
                <a:cs typeface="Trebuchet MS"/>
              </a:rPr>
              <a:t>Open</a:t>
            </a:r>
            <a:r>
              <a:rPr sz="1600" b="1" spc="-110">
                <a:solidFill>
                  <a:srgbClr val="425223"/>
                </a:solidFill>
                <a:latin typeface="Trebuchet MS"/>
                <a:cs typeface="Trebuchet MS"/>
              </a:rPr>
              <a:t> </a:t>
            </a:r>
            <a:r>
              <a:rPr sz="1600" b="1" spc="-15">
                <a:solidFill>
                  <a:srgbClr val="425223"/>
                </a:solidFill>
                <a:latin typeface="Trebuchet MS"/>
                <a:cs typeface="Trebuchet MS"/>
              </a:rPr>
              <a:t>Enrollment:</a:t>
            </a:r>
            <a:r>
              <a:rPr sz="1600" b="1" spc="-105">
                <a:solidFill>
                  <a:srgbClr val="425223"/>
                </a:solidFill>
                <a:latin typeface="Trebuchet MS"/>
                <a:cs typeface="Trebuchet MS"/>
              </a:rPr>
              <a:t> </a:t>
            </a:r>
            <a:r>
              <a:rPr sz="1600" b="1" spc="40">
                <a:solidFill>
                  <a:srgbClr val="425223"/>
                </a:solidFill>
                <a:latin typeface="Trebuchet MS"/>
                <a:cs typeface="Trebuchet MS"/>
              </a:rPr>
              <a:t>October</a:t>
            </a:r>
            <a:r>
              <a:rPr sz="1600" b="1" spc="-114">
                <a:solidFill>
                  <a:srgbClr val="425223"/>
                </a:solidFill>
                <a:latin typeface="Trebuchet MS"/>
                <a:cs typeface="Trebuchet MS"/>
              </a:rPr>
              <a:t> </a:t>
            </a:r>
            <a:r>
              <a:rPr lang="en-US" sz="1600" b="1" spc="-100">
                <a:solidFill>
                  <a:srgbClr val="425223"/>
                </a:solidFill>
                <a:latin typeface="Trebuchet MS"/>
                <a:cs typeface="Trebuchet MS"/>
              </a:rPr>
              <a:t>26</a:t>
            </a:r>
            <a:r>
              <a:rPr sz="1600" b="1" spc="-100">
                <a:solidFill>
                  <a:srgbClr val="425223"/>
                </a:solidFill>
                <a:latin typeface="Trebuchet MS"/>
                <a:cs typeface="Trebuchet MS"/>
              </a:rPr>
              <a:t>,</a:t>
            </a:r>
            <a:r>
              <a:rPr sz="1600" b="1" spc="-95">
                <a:solidFill>
                  <a:srgbClr val="425223"/>
                </a:solidFill>
                <a:latin typeface="Trebuchet MS"/>
                <a:cs typeface="Trebuchet MS"/>
              </a:rPr>
              <a:t> </a:t>
            </a:r>
            <a:r>
              <a:rPr sz="1600" b="1" spc="30">
                <a:solidFill>
                  <a:srgbClr val="425223"/>
                </a:solidFill>
                <a:latin typeface="Trebuchet MS"/>
                <a:cs typeface="Trebuchet MS"/>
              </a:rPr>
              <a:t>202</a:t>
            </a:r>
            <a:r>
              <a:rPr lang="en-US" sz="1600" b="1" spc="30">
                <a:solidFill>
                  <a:srgbClr val="425223"/>
                </a:solidFill>
                <a:latin typeface="Trebuchet MS"/>
                <a:cs typeface="Trebuchet MS"/>
              </a:rPr>
              <a:t>6</a:t>
            </a:r>
            <a:r>
              <a:rPr sz="1600" b="1" spc="-120">
                <a:solidFill>
                  <a:srgbClr val="425223"/>
                </a:solidFill>
                <a:latin typeface="Trebuchet MS"/>
                <a:cs typeface="Trebuchet MS"/>
              </a:rPr>
              <a:t> </a:t>
            </a:r>
            <a:r>
              <a:rPr lang="en-US" sz="1600" b="1" spc="-120">
                <a:solidFill>
                  <a:srgbClr val="425223"/>
                </a:solidFill>
                <a:latin typeface="Trebuchet MS"/>
                <a:cs typeface="Trebuchet MS"/>
              </a:rPr>
              <a:t>–</a:t>
            </a:r>
            <a:r>
              <a:rPr sz="1600" b="1" spc="-120">
                <a:solidFill>
                  <a:srgbClr val="425223"/>
                </a:solidFill>
                <a:latin typeface="Trebuchet MS"/>
                <a:cs typeface="Trebuchet MS"/>
              </a:rPr>
              <a:t> </a:t>
            </a:r>
            <a:r>
              <a:rPr lang="en-US" sz="1600" b="1" spc="-120">
                <a:solidFill>
                  <a:srgbClr val="425223"/>
                </a:solidFill>
                <a:latin typeface="Trebuchet MS"/>
                <a:cs typeface="Trebuchet MS"/>
              </a:rPr>
              <a:t>November 9</a:t>
            </a:r>
            <a:r>
              <a:rPr sz="1600" b="1" spc="-20">
                <a:solidFill>
                  <a:srgbClr val="425223"/>
                </a:solidFill>
                <a:latin typeface="Trebuchet MS"/>
                <a:cs typeface="Trebuchet MS"/>
              </a:rPr>
              <a:t>,</a:t>
            </a:r>
            <a:r>
              <a:rPr sz="1600" b="1" spc="-114">
                <a:solidFill>
                  <a:srgbClr val="425223"/>
                </a:solidFill>
                <a:latin typeface="Trebuchet MS"/>
                <a:cs typeface="Trebuchet MS"/>
              </a:rPr>
              <a:t> </a:t>
            </a:r>
            <a:r>
              <a:rPr sz="1600" b="1" spc="30">
                <a:solidFill>
                  <a:srgbClr val="425223"/>
                </a:solidFill>
                <a:latin typeface="Trebuchet MS"/>
                <a:cs typeface="Trebuchet MS"/>
              </a:rPr>
              <a:t>202</a:t>
            </a:r>
            <a:r>
              <a:rPr lang="en-US" sz="1600" b="1" spc="30">
                <a:solidFill>
                  <a:srgbClr val="425223"/>
                </a:solidFill>
                <a:latin typeface="Trebuchet MS"/>
                <a:cs typeface="Trebuchet MS"/>
              </a:rPr>
              <a:t>6</a:t>
            </a:r>
            <a:endParaRPr sz="1600">
              <a:latin typeface="Trebuchet MS"/>
              <a:cs typeface="Trebuchet MS"/>
            </a:endParaRPr>
          </a:p>
          <a:p>
            <a:pPr marL="355600" indent="-342900">
              <a:lnSpc>
                <a:spcPct val="100000"/>
              </a:lnSpc>
              <a:spcBef>
                <a:spcPts val="600"/>
              </a:spcBef>
              <a:spcAft>
                <a:spcPts val="600"/>
              </a:spcAft>
              <a:buClr>
                <a:srgbClr val="CC9900"/>
              </a:buClr>
              <a:buSzPct val="115000"/>
              <a:buFont typeface="Wingdings"/>
              <a:buChar char=""/>
              <a:tabLst>
                <a:tab pos="354965" algn="l"/>
                <a:tab pos="355600" algn="l"/>
              </a:tabLst>
            </a:pPr>
            <a:r>
              <a:rPr lang="en-US" sz="1600" b="1" spc="20">
                <a:solidFill>
                  <a:srgbClr val="425223"/>
                </a:solidFill>
                <a:latin typeface="Trebuchet MS"/>
                <a:cs typeface="Trebuchet MS"/>
              </a:rPr>
              <a:t>Passive</a:t>
            </a:r>
            <a:r>
              <a:rPr sz="1600" spc="-125">
                <a:solidFill>
                  <a:srgbClr val="425223"/>
                </a:solidFill>
                <a:latin typeface="Trebuchet MS"/>
                <a:cs typeface="Trebuchet MS"/>
              </a:rPr>
              <a:t> </a:t>
            </a:r>
            <a:r>
              <a:rPr sz="1600" spc="15">
                <a:latin typeface="Trebuchet MS"/>
                <a:cs typeface="Trebuchet MS"/>
              </a:rPr>
              <a:t>Enrollment</a:t>
            </a:r>
            <a:endParaRPr lang="en-US" sz="1600" spc="15">
              <a:latin typeface="Trebuchet MS"/>
              <a:cs typeface="Trebuchet MS"/>
            </a:endParaRPr>
          </a:p>
          <a:p>
            <a:pPr marL="683260" marR="93345" lvl="1" indent="-326390">
              <a:lnSpc>
                <a:spcPct val="150000"/>
              </a:lnSpc>
              <a:spcBef>
                <a:spcPts val="600"/>
              </a:spcBef>
              <a:spcAft>
                <a:spcPts val="600"/>
              </a:spcAft>
              <a:buClr>
                <a:srgbClr val="425223"/>
              </a:buClr>
              <a:buFont typeface="Wingdings"/>
              <a:buChar char=""/>
              <a:tabLst>
                <a:tab pos="682625" algn="l"/>
                <a:tab pos="683260" algn="l"/>
              </a:tabLst>
            </a:pPr>
            <a:r>
              <a:rPr lang="en-US" sz="1600" spc="-75">
                <a:latin typeface="Trebuchet MS"/>
                <a:cs typeface="Trebuchet MS"/>
              </a:rPr>
              <a:t>If </a:t>
            </a:r>
            <a:r>
              <a:rPr lang="en-US" sz="1600" spc="70">
                <a:latin typeface="Trebuchet MS"/>
                <a:cs typeface="Trebuchet MS"/>
              </a:rPr>
              <a:t>you</a:t>
            </a:r>
            <a:r>
              <a:rPr lang="en-US" sz="1600" spc="-60">
                <a:latin typeface="Trebuchet MS"/>
                <a:cs typeface="Trebuchet MS"/>
              </a:rPr>
              <a:t> </a:t>
            </a:r>
            <a:r>
              <a:rPr lang="en-US" sz="1600" spc="85">
                <a:latin typeface="Trebuchet MS"/>
                <a:cs typeface="Trebuchet MS"/>
              </a:rPr>
              <a:t>do</a:t>
            </a:r>
            <a:r>
              <a:rPr lang="en-US" sz="1600" spc="-55">
                <a:latin typeface="Trebuchet MS"/>
                <a:cs typeface="Trebuchet MS"/>
              </a:rPr>
              <a:t> </a:t>
            </a:r>
            <a:r>
              <a:rPr lang="en-US" sz="1600">
                <a:latin typeface="Trebuchet MS"/>
                <a:cs typeface="Trebuchet MS"/>
              </a:rPr>
              <a:t>not</a:t>
            </a:r>
            <a:r>
              <a:rPr lang="en-US" sz="1600" spc="-65">
                <a:latin typeface="Trebuchet MS"/>
                <a:cs typeface="Trebuchet MS"/>
              </a:rPr>
              <a:t> </a:t>
            </a:r>
            <a:r>
              <a:rPr lang="en-US" sz="1600" b="1" u="sng" spc="-65">
                <a:solidFill>
                  <a:srgbClr val="425223"/>
                </a:solidFill>
                <a:latin typeface="Trebuchet MS"/>
                <a:cs typeface="Trebuchet MS"/>
              </a:rPr>
              <a:t>actively</a:t>
            </a:r>
            <a:r>
              <a:rPr lang="en-US" sz="1600" spc="-65">
                <a:latin typeface="Trebuchet MS"/>
                <a:cs typeface="Trebuchet MS"/>
              </a:rPr>
              <a:t> </a:t>
            </a:r>
            <a:r>
              <a:rPr lang="en-US" sz="1600" spc="50">
                <a:latin typeface="Trebuchet MS"/>
                <a:cs typeface="Trebuchet MS"/>
              </a:rPr>
              <a:t>make</a:t>
            </a:r>
            <a:r>
              <a:rPr lang="en-US" sz="1600" spc="-35">
                <a:latin typeface="Trebuchet MS"/>
                <a:cs typeface="Trebuchet MS"/>
              </a:rPr>
              <a:t> any changes to your </a:t>
            </a:r>
            <a:r>
              <a:rPr lang="en-US" sz="1600" spc="-10">
                <a:latin typeface="Trebuchet MS"/>
                <a:cs typeface="Trebuchet MS"/>
              </a:rPr>
              <a:t>elections,</a:t>
            </a:r>
            <a:r>
              <a:rPr lang="en-US" sz="1600" spc="-65">
                <a:latin typeface="Trebuchet MS"/>
                <a:cs typeface="Trebuchet MS"/>
              </a:rPr>
              <a:t> </a:t>
            </a:r>
            <a:r>
              <a:rPr lang="en-US" sz="1600" spc="70">
                <a:latin typeface="Trebuchet MS"/>
                <a:cs typeface="Trebuchet MS"/>
              </a:rPr>
              <a:t>all current coverage elections will </a:t>
            </a:r>
            <a:r>
              <a:rPr lang="en-US" sz="1600" b="1" u="sng" spc="-40">
                <a:solidFill>
                  <a:srgbClr val="425223"/>
                </a:solidFill>
                <a:latin typeface="Trebuchet MS"/>
                <a:cs typeface="Trebuchet MS"/>
              </a:rPr>
              <a:t>automatically roll-over</a:t>
            </a:r>
            <a:r>
              <a:rPr lang="en-US" sz="1600" spc="-40">
                <a:latin typeface="Trebuchet MS"/>
                <a:cs typeface="Trebuchet MS"/>
              </a:rPr>
              <a:t> to 2027</a:t>
            </a:r>
            <a:r>
              <a:rPr lang="en-US" sz="1600" spc="15">
                <a:latin typeface="Trebuchet MS"/>
                <a:cs typeface="Trebuchet MS"/>
              </a:rPr>
              <a:t>.</a:t>
            </a:r>
            <a:endParaRPr sz="1600">
              <a:latin typeface="Trebuchet MS"/>
              <a:cs typeface="Trebuchet MS"/>
            </a:endParaRPr>
          </a:p>
          <a:p>
            <a:pPr marL="355600" marR="918844" indent="-342900">
              <a:lnSpc>
                <a:spcPct val="100000"/>
              </a:lnSpc>
              <a:spcBef>
                <a:spcPts val="600"/>
              </a:spcBef>
              <a:spcAft>
                <a:spcPts val="600"/>
              </a:spcAft>
              <a:buClr>
                <a:srgbClr val="CC9900"/>
              </a:buClr>
              <a:buSzPct val="115000"/>
              <a:buFont typeface="Wingdings"/>
              <a:buChar char=""/>
              <a:tabLst>
                <a:tab pos="354965" algn="l"/>
                <a:tab pos="355600" algn="l"/>
              </a:tabLst>
            </a:pPr>
            <a:r>
              <a:rPr sz="1600" spc="165">
                <a:latin typeface="Trebuchet MS"/>
                <a:cs typeface="Trebuchet MS"/>
              </a:rPr>
              <a:t>FSA</a:t>
            </a:r>
            <a:r>
              <a:rPr sz="1600" spc="-90">
                <a:latin typeface="Trebuchet MS"/>
                <a:cs typeface="Trebuchet MS"/>
              </a:rPr>
              <a:t> </a:t>
            </a:r>
            <a:r>
              <a:rPr sz="1600" spc="55">
                <a:latin typeface="Trebuchet MS"/>
                <a:cs typeface="Trebuchet MS"/>
              </a:rPr>
              <a:t>and</a:t>
            </a:r>
            <a:r>
              <a:rPr sz="1600" spc="-85">
                <a:latin typeface="Trebuchet MS"/>
                <a:cs typeface="Trebuchet MS"/>
              </a:rPr>
              <a:t> </a:t>
            </a:r>
            <a:r>
              <a:rPr sz="1600" spc="55">
                <a:latin typeface="Trebuchet MS"/>
                <a:cs typeface="Trebuchet MS"/>
              </a:rPr>
              <a:t>Commuter</a:t>
            </a:r>
            <a:r>
              <a:rPr sz="1600" spc="-70">
                <a:latin typeface="Trebuchet MS"/>
                <a:cs typeface="Trebuchet MS"/>
              </a:rPr>
              <a:t> </a:t>
            </a:r>
            <a:r>
              <a:rPr sz="1600" spc="10">
                <a:latin typeface="Trebuchet MS"/>
                <a:cs typeface="Trebuchet MS"/>
              </a:rPr>
              <a:t>Benefits</a:t>
            </a:r>
            <a:r>
              <a:rPr sz="1600" spc="-75">
                <a:latin typeface="Trebuchet MS"/>
                <a:cs typeface="Trebuchet MS"/>
              </a:rPr>
              <a:t> </a:t>
            </a:r>
            <a:r>
              <a:rPr sz="1600" spc="50">
                <a:latin typeface="Trebuchet MS"/>
                <a:cs typeface="Trebuchet MS"/>
              </a:rPr>
              <a:t>must</a:t>
            </a:r>
            <a:r>
              <a:rPr sz="1600" spc="-80">
                <a:latin typeface="Trebuchet MS"/>
                <a:cs typeface="Trebuchet MS"/>
              </a:rPr>
              <a:t> </a:t>
            </a:r>
            <a:r>
              <a:rPr sz="1600" spc="80">
                <a:latin typeface="Trebuchet MS"/>
                <a:cs typeface="Trebuchet MS"/>
              </a:rPr>
              <a:t>be</a:t>
            </a:r>
            <a:r>
              <a:rPr sz="1600" spc="-85">
                <a:latin typeface="Trebuchet MS"/>
                <a:cs typeface="Trebuchet MS"/>
              </a:rPr>
              <a:t> </a:t>
            </a:r>
            <a:r>
              <a:rPr sz="1600" spc="20">
                <a:latin typeface="Trebuchet MS"/>
                <a:cs typeface="Trebuchet MS"/>
              </a:rPr>
              <a:t>elected  annually </a:t>
            </a:r>
            <a:r>
              <a:rPr sz="1600" spc="-20">
                <a:latin typeface="Trebuchet MS"/>
                <a:cs typeface="Trebuchet MS"/>
              </a:rPr>
              <a:t>to</a:t>
            </a:r>
            <a:r>
              <a:rPr sz="1600" spc="-200">
                <a:latin typeface="Trebuchet MS"/>
                <a:cs typeface="Trebuchet MS"/>
              </a:rPr>
              <a:t> </a:t>
            </a:r>
            <a:r>
              <a:rPr sz="1600" spc="-25">
                <a:latin typeface="Trebuchet MS"/>
                <a:cs typeface="Trebuchet MS"/>
              </a:rPr>
              <a:t>participate</a:t>
            </a:r>
            <a:r>
              <a:rPr lang="en-US" sz="1600" spc="-25">
                <a:latin typeface="Trebuchet MS"/>
                <a:cs typeface="Trebuchet MS"/>
              </a:rPr>
              <a:t>.</a:t>
            </a:r>
            <a:endParaRPr sz="1600">
              <a:latin typeface="Trebuchet MS"/>
              <a:cs typeface="Trebuchet MS"/>
            </a:endParaRPr>
          </a:p>
          <a:p>
            <a:pPr marL="354965" marR="1085850" indent="-342900">
              <a:lnSpc>
                <a:spcPct val="100000"/>
              </a:lnSpc>
              <a:spcBef>
                <a:spcPts val="600"/>
              </a:spcBef>
              <a:spcAft>
                <a:spcPts val="600"/>
              </a:spcAft>
              <a:buClr>
                <a:srgbClr val="CC9900"/>
              </a:buClr>
              <a:buSzPct val="115000"/>
              <a:buFont typeface="Wingdings"/>
              <a:buChar char=""/>
              <a:tabLst>
                <a:tab pos="354965" algn="l"/>
                <a:tab pos="355600" algn="l"/>
              </a:tabLst>
            </a:pPr>
            <a:r>
              <a:rPr sz="1600" spc="125">
                <a:latin typeface="Trebuchet MS"/>
                <a:cs typeface="Trebuchet MS"/>
              </a:rPr>
              <a:t>Use</a:t>
            </a:r>
            <a:r>
              <a:rPr sz="1600" spc="-80">
                <a:latin typeface="Trebuchet MS"/>
                <a:cs typeface="Trebuchet MS"/>
              </a:rPr>
              <a:t> </a:t>
            </a:r>
            <a:r>
              <a:rPr sz="1600" b="1" spc="30">
                <a:solidFill>
                  <a:srgbClr val="425223"/>
                </a:solidFill>
                <a:latin typeface="Trebuchet MS"/>
                <a:cs typeface="Trebuchet MS"/>
              </a:rPr>
              <a:t>BenePortal</a:t>
            </a:r>
            <a:r>
              <a:rPr sz="1600" spc="-125">
                <a:solidFill>
                  <a:srgbClr val="425223"/>
                </a:solidFill>
                <a:latin typeface="Trebuchet MS"/>
                <a:cs typeface="Trebuchet MS"/>
              </a:rPr>
              <a:t> </a:t>
            </a:r>
            <a:r>
              <a:rPr sz="1600" spc="-30">
                <a:latin typeface="Trebuchet MS"/>
                <a:cs typeface="Trebuchet MS"/>
              </a:rPr>
              <a:t>for</a:t>
            </a:r>
            <a:r>
              <a:rPr sz="1600" spc="-90">
                <a:latin typeface="Trebuchet MS"/>
                <a:cs typeface="Trebuchet MS"/>
              </a:rPr>
              <a:t> </a:t>
            </a:r>
            <a:r>
              <a:rPr sz="1600" spc="-15">
                <a:latin typeface="Trebuchet MS"/>
                <a:cs typeface="Trebuchet MS"/>
              </a:rPr>
              <a:t>information</a:t>
            </a:r>
            <a:r>
              <a:rPr sz="1600" spc="-80">
                <a:latin typeface="Trebuchet MS"/>
                <a:cs typeface="Trebuchet MS"/>
              </a:rPr>
              <a:t> </a:t>
            </a:r>
            <a:r>
              <a:rPr sz="1600" spc="30">
                <a:latin typeface="Trebuchet MS"/>
                <a:cs typeface="Trebuchet MS"/>
              </a:rPr>
              <a:t>during</a:t>
            </a:r>
            <a:r>
              <a:rPr sz="1600" spc="-60">
                <a:latin typeface="Trebuchet MS"/>
                <a:cs typeface="Trebuchet MS"/>
              </a:rPr>
              <a:t> </a:t>
            </a:r>
            <a:r>
              <a:rPr sz="1600" spc="85">
                <a:latin typeface="Trebuchet MS"/>
                <a:cs typeface="Trebuchet MS"/>
              </a:rPr>
              <a:t>Open </a:t>
            </a:r>
            <a:r>
              <a:rPr sz="1600" spc="15">
                <a:latin typeface="Trebuchet MS"/>
                <a:cs typeface="Trebuchet MS"/>
              </a:rPr>
              <a:t>Enrollment </a:t>
            </a:r>
            <a:r>
              <a:rPr sz="1600" spc="55">
                <a:latin typeface="Trebuchet MS"/>
                <a:cs typeface="Trebuchet MS"/>
              </a:rPr>
              <a:t>and </a:t>
            </a:r>
            <a:r>
              <a:rPr sz="1600" spc="25">
                <a:latin typeface="Trebuchet MS"/>
                <a:cs typeface="Trebuchet MS"/>
              </a:rPr>
              <a:t>throughout</a:t>
            </a:r>
            <a:r>
              <a:rPr sz="1600" spc="-385">
                <a:latin typeface="Trebuchet MS"/>
                <a:cs typeface="Trebuchet MS"/>
              </a:rPr>
              <a:t> </a:t>
            </a:r>
            <a:r>
              <a:rPr sz="1600" spc="-10">
                <a:latin typeface="Trebuchet MS"/>
                <a:cs typeface="Trebuchet MS"/>
              </a:rPr>
              <a:t>the </a:t>
            </a:r>
            <a:r>
              <a:rPr sz="1600" spc="20">
                <a:latin typeface="Trebuchet MS"/>
                <a:cs typeface="Trebuchet MS"/>
              </a:rPr>
              <a:t>year</a:t>
            </a:r>
            <a:r>
              <a:rPr lang="en-US" sz="1600" spc="20">
                <a:latin typeface="Trebuchet MS"/>
                <a:cs typeface="Trebuchet MS"/>
              </a:rPr>
              <a:t>.</a:t>
            </a:r>
            <a:endParaRPr sz="1600">
              <a:latin typeface="Trebuchet MS"/>
              <a:cs typeface="Trebuchet MS"/>
            </a:endParaRPr>
          </a:p>
        </p:txBody>
      </p:sp>
      <p:pic>
        <p:nvPicPr>
          <p:cNvPr id="6" name="Picture 5">
            <a:extLst>
              <a:ext uri="{FF2B5EF4-FFF2-40B4-BE49-F238E27FC236}">
                <a16:creationId xmlns:a16="http://schemas.microsoft.com/office/drawing/2014/main" id="{16C29E89-D26A-9945-5C7E-13B0D06429A0}"/>
              </a:ext>
            </a:extLst>
          </p:cNvPr>
          <p:cNvPicPr>
            <a:picLocks noChangeAspect="1"/>
          </p:cNvPicPr>
          <p:nvPr/>
        </p:nvPicPr>
        <p:blipFill>
          <a:blip r:embed="rId2"/>
          <a:stretch>
            <a:fillRect/>
          </a:stretch>
        </p:blipFill>
        <p:spPr>
          <a:xfrm>
            <a:off x="8544814" y="1659155"/>
            <a:ext cx="3409950" cy="31908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9922"/>
    </mc:Choice>
    <mc:Fallback>
      <p:transition spd="slow" advTm="29922"/>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07501" y="333701"/>
            <a:ext cx="8568690" cy="574040"/>
          </a:xfrm>
          <a:prstGeom prst="rect">
            <a:avLst/>
          </a:prstGeom>
        </p:spPr>
        <p:txBody>
          <a:bodyPr vert="horz" wrap="square" lIns="0" tIns="12700" rIns="0" bIns="0" rtlCol="0">
            <a:spAutoFit/>
          </a:bodyPr>
          <a:lstStyle/>
          <a:p>
            <a:pPr marL="12700">
              <a:lnSpc>
                <a:spcPct val="100000"/>
              </a:lnSpc>
              <a:spcBef>
                <a:spcPts val="100"/>
              </a:spcBef>
            </a:pPr>
            <a:r>
              <a:rPr lang="en-US" b="1" spc="25">
                <a:latin typeface="Trebuchet MS"/>
                <a:cs typeface="Trebuchet MS"/>
              </a:rPr>
              <a:t>Any Questions?</a:t>
            </a:r>
            <a:endParaRPr b="1" spc="30">
              <a:latin typeface="Trebuchet MS"/>
              <a:cs typeface="Trebuchet MS"/>
            </a:endParaRPr>
          </a:p>
        </p:txBody>
      </p:sp>
      <p:sp>
        <p:nvSpPr>
          <p:cNvPr id="3" name="object 3"/>
          <p:cNvSpPr txBox="1"/>
          <p:nvPr/>
        </p:nvSpPr>
        <p:spPr>
          <a:xfrm>
            <a:off x="607501" y="1965621"/>
            <a:ext cx="7504404" cy="5034712"/>
          </a:xfrm>
          <a:prstGeom prst="rect">
            <a:avLst/>
          </a:prstGeom>
        </p:spPr>
        <p:txBody>
          <a:bodyPr vert="horz" wrap="square" lIns="0" tIns="12700" rIns="0" bIns="0" rtlCol="0">
            <a:spAutoFit/>
          </a:bodyPr>
          <a:lstStyle/>
          <a:p>
            <a:pPr marL="12700" marR="229870">
              <a:lnSpc>
                <a:spcPct val="100000"/>
              </a:lnSpc>
              <a:spcBef>
                <a:spcPts val="100"/>
              </a:spcBef>
              <a:buClr>
                <a:srgbClr val="CC9900"/>
              </a:buClr>
              <a:buSzPct val="63888"/>
              <a:tabLst>
                <a:tab pos="354965" algn="l"/>
                <a:tab pos="355600" algn="l"/>
              </a:tabLst>
            </a:pPr>
            <a:r>
              <a:rPr lang="en-US" sz="1600" spc="95">
                <a:latin typeface="Trebuchet MS"/>
                <a:cs typeface="Trebuchet MS"/>
              </a:rPr>
              <a:t>If you have any questions, please contact:</a:t>
            </a:r>
          </a:p>
          <a:p>
            <a:pPr marL="355600" marR="229870" indent="-342900">
              <a:lnSpc>
                <a:spcPct val="100000"/>
              </a:lnSpc>
              <a:spcBef>
                <a:spcPts val="100"/>
              </a:spcBef>
              <a:buClr>
                <a:srgbClr val="CC9900"/>
              </a:buClr>
              <a:buSzPct val="63888"/>
              <a:buFont typeface="Wingdings"/>
              <a:buChar char=""/>
              <a:tabLst>
                <a:tab pos="354965" algn="l"/>
                <a:tab pos="355600" algn="l"/>
              </a:tabLst>
            </a:pPr>
            <a:endParaRPr lang="en-US" sz="1600" spc="95">
              <a:latin typeface="Trebuchet MS"/>
              <a:cs typeface="Trebuchet MS"/>
            </a:endParaRPr>
          </a:p>
          <a:p>
            <a:pPr marL="355600" marR="229870" indent="-342900">
              <a:lnSpc>
                <a:spcPct val="100000"/>
              </a:lnSpc>
              <a:spcBef>
                <a:spcPts val="100"/>
              </a:spcBef>
              <a:buClr>
                <a:srgbClr val="CC9900"/>
              </a:buClr>
              <a:buSzPct val="100000"/>
              <a:buFont typeface="Wingdings" panose="05000000000000000000" pitchFamily="2" charset="2"/>
              <a:buChar char="§"/>
              <a:tabLst>
                <a:tab pos="354965" algn="l"/>
                <a:tab pos="355600" algn="l"/>
              </a:tabLst>
            </a:pPr>
            <a:r>
              <a:rPr lang="en-US" sz="1600" spc="95">
                <a:latin typeface="Trebuchet MS"/>
                <a:cs typeface="Trebuchet MS"/>
              </a:rPr>
              <a:t>Your </a:t>
            </a:r>
            <a:r>
              <a:rPr lang="en-US" sz="1600" b="1" spc="95">
                <a:solidFill>
                  <a:srgbClr val="425223"/>
                </a:solidFill>
                <a:latin typeface="Trebuchet MS"/>
                <a:cs typeface="Trebuchet MS"/>
              </a:rPr>
              <a:t>People Business Partner</a:t>
            </a:r>
            <a:r>
              <a:rPr lang="en-US" sz="1600" spc="95">
                <a:latin typeface="Trebuchet MS"/>
                <a:cs typeface="Trebuchet MS"/>
              </a:rPr>
              <a:t> at Your Community</a:t>
            </a:r>
          </a:p>
          <a:p>
            <a:pPr marL="355600" marR="229870" indent="-342900">
              <a:lnSpc>
                <a:spcPct val="100000"/>
              </a:lnSpc>
              <a:spcBef>
                <a:spcPts val="100"/>
              </a:spcBef>
              <a:buClr>
                <a:srgbClr val="CC9900"/>
              </a:buClr>
              <a:buSzPct val="63888"/>
              <a:buFont typeface="Wingdings" panose="05000000000000000000" pitchFamily="2" charset="2"/>
              <a:buChar char="§"/>
              <a:tabLst>
                <a:tab pos="354965" algn="l"/>
                <a:tab pos="355600" algn="l"/>
              </a:tabLst>
            </a:pPr>
            <a:endParaRPr lang="en-US" sz="1600" spc="95">
              <a:latin typeface="Trebuchet MS"/>
              <a:cs typeface="Trebuchet MS"/>
            </a:endParaRPr>
          </a:p>
          <a:p>
            <a:pPr marL="812800" marR="229870" lvl="1" indent="-342900">
              <a:spcBef>
                <a:spcPts val="100"/>
              </a:spcBef>
              <a:buClr>
                <a:srgbClr val="425223"/>
              </a:buClr>
              <a:buSzPct val="100000"/>
              <a:buFont typeface="Wingdings" panose="05000000000000000000" pitchFamily="2" charset="2"/>
              <a:buChar char="§"/>
              <a:tabLst>
                <a:tab pos="354965" algn="l"/>
                <a:tab pos="355600" algn="l"/>
              </a:tabLst>
            </a:pPr>
            <a:r>
              <a:rPr lang="en-US" sz="1600" b="1" spc="95">
                <a:solidFill>
                  <a:srgbClr val="C78B2A"/>
                </a:solidFill>
                <a:latin typeface="Trebuchet MS"/>
                <a:cs typeface="Trebuchet MS"/>
              </a:rPr>
              <a:t>Eileen Rizzo</a:t>
            </a:r>
            <a:r>
              <a:rPr lang="en-US" sz="1600" spc="95">
                <a:latin typeface="Trebuchet MS"/>
                <a:cs typeface="Trebuchet MS"/>
              </a:rPr>
              <a:t> - </a:t>
            </a:r>
            <a:r>
              <a:rPr lang="en-US" sz="1600" b="1" spc="95">
                <a:solidFill>
                  <a:srgbClr val="425223"/>
                </a:solidFill>
                <a:latin typeface="Trebuchet MS"/>
                <a:cs typeface="Trebuchet MS"/>
                <a:hlinkClick r:id="rId2">
                  <a:extLst>
                    <a:ext uri="{A12FA001-AC4F-418D-AE19-62706E023703}">
                      <ahyp:hlinkClr xmlns:ahyp="http://schemas.microsoft.com/office/drawing/2018/hyperlinkcolor" val="tx"/>
                    </a:ext>
                  </a:extLst>
                </a:hlinkClick>
              </a:rPr>
              <a:t>erizzo@springpointsl.org</a:t>
            </a:r>
            <a:r>
              <a:rPr lang="en-US" sz="1600" b="1" spc="95">
                <a:solidFill>
                  <a:srgbClr val="425223"/>
                </a:solidFill>
                <a:latin typeface="Trebuchet MS"/>
                <a:cs typeface="Trebuchet MS"/>
              </a:rPr>
              <a:t> </a:t>
            </a:r>
          </a:p>
          <a:p>
            <a:pPr marL="812800" marR="229870" lvl="1" indent="-342900">
              <a:spcBef>
                <a:spcPts val="100"/>
              </a:spcBef>
              <a:buClr>
                <a:srgbClr val="425223"/>
              </a:buClr>
              <a:buSzPct val="100000"/>
              <a:buFont typeface="Wingdings" panose="05000000000000000000" pitchFamily="2" charset="2"/>
              <a:buChar char="§"/>
              <a:tabLst>
                <a:tab pos="354965" algn="l"/>
                <a:tab pos="355600" algn="l"/>
              </a:tabLst>
            </a:pPr>
            <a:endParaRPr lang="en-US" sz="1600" spc="95">
              <a:latin typeface="Trebuchet MS"/>
              <a:cs typeface="Trebuchet MS"/>
            </a:endParaRPr>
          </a:p>
          <a:p>
            <a:pPr marL="812800" marR="229870" lvl="1" indent="-342900">
              <a:spcBef>
                <a:spcPts val="100"/>
              </a:spcBef>
              <a:buClr>
                <a:srgbClr val="425223"/>
              </a:buClr>
              <a:buSzPct val="100000"/>
              <a:buFont typeface="Wingdings" panose="05000000000000000000" pitchFamily="2" charset="2"/>
              <a:buChar char="§"/>
              <a:tabLst>
                <a:tab pos="354965" algn="l"/>
                <a:tab pos="355600" algn="l"/>
              </a:tabLst>
            </a:pPr>
            <a:r>
              <a:rPr lang="en-US" sz="1600" b="1" spc="95">
                <a:solidFill>
                  <a:srgbClr val="C78B2A"/>
                </a:solidFill>
                <a:latin typeface="Trebuchet MS"/>
                <a:cs typeface="Trebuchet MS"/>
              </a:rPr>
              <a:t>Christine Continos</a:t>
            </a:r>
            <a:r>
              <a:rPr lang="en-US" sz="1600" spc="95">
                <a:latin typeface="Trebuchet MS"/>
                <a:cs typeface="Trebuchet MS"/>
              </a:rPr>
              <a:t> - </a:t>
            </a:r>
            <a:r>
              <a:rPr lang="en-US" sz="1600" b="1" spc="95">
                <a:solidFill>
                  <a:srgbClr val="425223"/>
                </a:solidFill>
                <a:latin typeface="Trebuchet MS"/>
                <a:cs typeface="Trebuchet MS"/>
                <a:hlinkClick r:id="rId3">
                  <a:extLst>
                    <a:ext uri="{A12FA001-AC4F-418D-AE19-62706E023703}">
                      <ahyp:hlinkClr xmlns:ahyp="http://schemas.microsoft.com/office/drawing/2018/hyperlinkcolor" val="tx"/>
                    </a:ext>
                  </a:extLst>
                </a:hlinkClick>
              </a:rPr>
              <a:t>ccontinos@springpointsl.org</a:t>
            </a:r>
            <a:endParaRPr lang="en-US" sz="1600" b="1" spc="95">
              <a:solidFill>
                <a:srgbClr val="425223"/>
              </a:solidFill>
              <a:latin typeface="Trebuchet MS"/>
              <a:cs typeface="Trebuchet MS"/>
            </a:endParaRPr>
          </a:p>
          <a:p>
            <a:pPr marL="355600" marR="229870" indent="-342900">
              <a:lnSpc>
                <a:spcPct val="100000"/>
              </a:lnSpc>
              <a:spcBef>
                <a:spcPts val="100"/>
              </a:spcBef>
              <a:buClr>
                <a:srgbClr val="CC9900"/>
              </a:buClr>
              <a:buSzPct val="63888"/>
              <a:buFont typeface="Wingdings" panose="05000000000000000000" pitchFamily="2" charset="2"/>
              <a:buChar char="§"/>
              <a:tabLst>
                <a:tab pos="354965" algn="l"/>
                <a:tab pos="355600" algn="l"/>
              </a:tabLst>
            </a:pPr>
            <a:endParaRPr lang="en-US" sz="1600" spc="95">
              <a:latin typeface="Trebuchet MS"/>
              <a:cs typeface="Trebuchet MS"/>
            </a:endParaRPr>
          </a:p>
          <a:p>
            <a:pPr marL="355600" marR="229870" indent="-342900">
              <a:lnSpc>
                <a:spcPct val="100000"/>
              </a:lnSpc>
              <a:spcBef>
                <a:spcPts val="100"/>
              </a:spcBef>
              <a:buClr>
                <a:srgbClr val="CC9900"/>
              </a:buClr>
              <a:buSzPct val="100000"/>
              <a:buFont typeface="Wingdings" panose="05000000000000000000" pitchFamily="2" charset="2"/>
              <a:buChar char="§"/>
              <a:tabLst>
                <a:tab pos="354965" algn="l"/>
                <a:tab pos="355600" algn="l"/>
              </a:tabLst>
            </a:pPr>
            <a:r>
              <a:rPr lang="en-US" sz="1600" b="1" spc="95">
                <a:solidFill>
                  <a:srgbClr val="425223"/>
                </a:solidFill>
                <a:latin typeface="Trebuchet MS"/>
                <a:cs typeface="Trebuchet MS"/>
              </a:rPr>
              <a:t>Member Advocacy Center</a:t>
            </a:r>
            <a:r>
              <a:rPr lang="en-US" sz="1600" spc="95">
                <a:latin typeface="Trebuchet MS"/>
                <a:cs typeface="Trebuchet MS"/>
              </a:rPr>
              <a:t> – </a:t>
            </a:r>
            <a:r>
              <a:rPr lang="en-US" sz="1600" b="1" spc="95">
                <a:solidFill>
                  <a:srgbClr val="C78B2A"/>
                </a:solidFill>
                <a:latin typeface="Trebuchet MS"/>
                <a:cs typeface="Trebuchet MS"/>
              </a:rPr>
              <a:t>800.563.9929 </a:t>
            </a:r>
          </a:p>
          <a:p>
            <a:pPr marL="298450" marR="229870" indent="-285750">
              <a:lnSpc>
                <a:spcPct val="100000"/>
              </a:lnSpc>
              <a:spcBef>
                <a:spcPts val="100"/>
              </a:spcBef>
              <a:buClr>
                <a:srgbClr val="CC9900"/>
              </a:buClr>
              <a:buSzPct val="63888"/>
              <a:buFont typeface="Wingdings" panose="05000000000000000000" pitchFamily="2" charset="2"/>
              <a:buChar char="§"/>
              <a:tabLst>
                <a:tab pos="354965" algn="l"/>
                <a:tab pos="355600" algn="l"/>
              </a:tabLst>
            </a:pPr>
            <a:endParaRPr lang="en-US" sz="1600" spc="95">
              <a:latin typeface="Trebuchet MS"/>
              <a:cs typeface="Trebuchet MS"/>
            </a:endParaRPr>
          </a:p>
          <a:p>
            <a:pPr marL="812800" marR="229870" lvl="1" indent="-342900">
              <a:spcBef>
                <a:spcPts val="100"/>
              </a:spcBef>
              <a:buClr>
                <a:srgbClr val="425223"/>
              </a:buClr>
              <a:buSzPct val="100000"/>
              <a:buFont typeface="Wingdings" panose="05000000000000000000" pitchFamily="2" charset="2"/>
              <a:buChar char="§"/>
              <a:tabLst>
                <a:tab pos="354965" algn="l"/>
                <a:tab pos="355600" algn="l"/>
              </a:tabLst>
            </a:pPr>
            <a:r>
              <a:rPr lang="en-US" sz="1600" spc="95">
                <a:latin typeface="Trebuchet MS"/>
                <a:cs typeface="Trebuchet MS"/>
              </a:rPr>
              <a:t>Monday through Friday,8:30 am to 5:00 pm or you can contact via e-mail: </a:t>
            </a:r>
            <a:r>
              <a:rPr lang="en-US" sz="1600" b="1" spc="95">
                <a:solidFill>
                  <a:srgbClr val="C78B2A"/>
                </a:solidFill>
                <a:latin typeface="Trebuchet MS"/>
                <a:cs typeface="Trebuchet MS"/>
                <a:hlinkClick r:id="rId4">
                  <a:extLst>
                    <a:ext uri="{A12FA001-AC4F-418D-AE19-62706E023703}">
                      <ahyp:hlinkClr xmlns:ahyp="http://schemas.microsoft.com/office/drawing/2018/hyperlinkcolor" val="tx"/>
                    </a:ext>
                  </a:extLst>
                </a:hlinkClick>
              </a:rPr>
              <a:t>cssteam@connerstrong.com</a:t>
            </a:r>
            <a:r>
              <a:rPr lang="en-US" sz="1600" spc="95">
                <a:latin typeface="Trebuchet MS"/>
                <a:cs typeface="Trebuchet MS"/>
              </a:rPr>
              <a:t> </a:t>
            </a:r>
          </a:p>
          <a:p>
            <a:pPr marL="355600" marR="229870" indent="-342900">
              <a:lnSpc>
                <a:spcPct val="100000"/>
              </a:lnSpc>
              <a:spcBef>
                <a:spcPts val="100"/>
              </a:spcBef>
              <a:buClr>
                <a:srgbClr val="CC9900"/>
              </a:buClr>
              <a:buSzPct val="63888"/>
              <a:buFont typeface="Wingdings" panose="05000000000000000000" pitchFamily="2" charset="2"/>
              <a:buChar char="§"/>
              <a:tabLst>
                <a:tab pos="354965" algn="l"/>
                <a:tab pos="355600" algn="l"/>
              </a:tabLst>
            </a:pPr>
            <a:endParaRPr lang="en-US" sz="2000" spc="95">
              <a:solidFill>
                <a:srgbClr val="425223"/>
              </a:solidFill>
              <a:latin typeface="Trebuchet MS"/>
              <a:cs typeface="Trebuchet MS"/>
            </a:endParaRPr>
          </a:p>
          <a:p>
            <a:pPr marL="355600" marR="229870" indent="-342900">
              <a:lnSpc>
                <a:spcPct val="100000"/>
              </a:lnSpc>
              <a:spcBef>
                <a:spcPts val="100"/>
              </a:spcBef>
              <a:buClr>
                <a:srgbClr val="CC9900"/>
              </a:buClr>
              <a:buSzPct val="63888"/>
              <a:buFont typeface="Wingdings"/>
              <a:buChar char=""/>
              <a:tabLst>
                <a:tab pos="354965" algn="l"/>
                <a:tab pos="355600" algn="l"/>
              </a:tabLst>
            </a:pPr>
            <a:endParaRPr lang="en-US" sz="2000" spc="95">
              <a:solidFill>
                <a:srgbClr val="425223"/>
              </a:solidFill>
              <a:latin typeface="Trebuchet MS"/>
              <a:cs typeface="Trebuchet MS"/>
            </a:endParaRPr>
          </a:p>
          <a:p>
            <a:pPr marL="12700" marR="229870">
              <a:lnSpc>
                <a:spcPct val="100000"/>
              </a:lnSpc>
              <a:spcBef>
                <a:spcPts val="100"/>
              </a:spcBef>
              <a:buClr>
                <a:srgbClr val="CC9900"/>
              </a:buClr>
              <a:buSzPct val="63888"/>
              <a:tabLst>
                <a:tab pos="354965" algn="l"/>
                <a:tab pos="355600" algn="l"/>
              </a:tabLst>
            </a:pPr>
            <a:endParaRPr lang="en-US" sz="2000" spc="95">
              <a:solidFill>
                <a:srgbClr val="425223"/>
              </a:solidFill>
              <a:latin typeface="Trebuchet MS"/>
              <a:cs typeface="Trebuchet MS"/>
            </a:endParaRPr>
          </a:p>
          <a:p>
            <a:pPr marL="355600" marR="229870" indent="-342900">
              <a:lnSpc>
                <a:spcPct val="100000"/>
              </a:lnSpc>
              <a:spcBef>
                <a:spcPts val="100"/>
              </a:spcBef>
              <a:buClr>
                <a:srgbClr val="CC9900"/>
              </a:buClr>
              <a:buSzPct val="63888"/>
              <a:buFont typeface="Wingdings"/>
              <a:buChar char=""/>
              <a:tabLst>
                <a:tab pos="354965" algn="l"/>
                <a:tab pos="355600" algn="l"/>
              </a:tabLst>
            </a:pPr>
            <a:endParaRPr lang="en-US" sz="2000" spc="95">
              <a:solidFill>
                <a:srgbClr val="425223"/>
              </a:solidFill>
              <a:latin typeface="Trebuchet MS"/>
              <a:cs typeface="Trebuchet MS"/>
            </a:endParaRPr>
          </a:p>
          <a:p>
            <a:pPr marL="355600" marR="229870" indent="-342900">
              <a:lnSpc>
                <a:spcPct val="100000"/>
              </a:lnSpc>
              <a:spcBef>
                <a:spcPts val="100"/>
              </a:spcBef>
              <a:buClr>
                <a:srgbClr val="CC9900"/>
              </a:buClr>
              <a:buSzPct val="63888"/>
              <a:buFont typeface="Wingdings"/>
              <a:buChar char=""/>
              <a:tabLst>
                <a:tab pos="354965" algn="l"/>
                <a:tab pos="355600" algn="l"/>
              </a:tabLst>
            </a:pPr>
            <a:endParaRPr lang="en-US" sz="2000" spc="95">
              <a:solidFill>
                <a:srgbClr val="425223"/>
              </a:solidFill>
              <a:latin typeface="Trebuchet MS"/>
              <a:cs typeface="Trebuchet MS"/>
            </a:endParaRPr>
          </a:p>
          <a:p>
            <a:pPr marL="12700" marR="229870">
              <a:lnSpc>
                <a:spcPct val="100000"/>
              </a:lnSpc>
              <a:spcBef>
                <a:spcPts val="100"/>
              </a:spcBef>
              <a:buClr>
                <a:srgbClr val="CC9900"/>
              </a:buClr>
              <a:buSzPct val="63888"/>
              <a:tabLst>
                <a:tab pos="354965" algn="l"/>
                <a:tab pos="355600" algn="l"/>
              </a:tabLst>
            </a:pPr>
            <a:endParaRPr sz="1800">
              <a:highlight>
                <a:srgbClr val="FFFF00"/>
              </a:highlight>
              <a:latin typeface="Trebuchet MS"/>
              <a:cs typeface="Trebuchet MS"/>
            </a:endParaRPr>
          </a:p>
        </p:txBody>
      </p:sp>
      <p:pic>
        <p:nvPicPr>
          <p:cNvPr id="6" name="Picture 5">
            <a:extLst>
              <a:ext uri="{FF2B5EF4-FFF2-40B4-BE49-F238E27FC236}">
                <a16:creationId xmlns:a16="http://schemas.microsoft.com/office/drawing/2014/main" id="{3F9C0572-5460-5760-21A2-481D7B644C9F}"/>
              </a:ext>
            </a:extLst>
          </p:cNvPr>
          <p:cNvPicPr>
            <a:picLocks noChangeAspect="1"/>
          </p:cNvPicPr>
          <p:nvPr/>
        </p:nvPicPr>
        <p:blipFill>
          <a:blip r:embed="rId5"/>
          <a:stretch>
            <a:fillRect/>
          </a:stretch>
        </p:blipFill>
        <p:spPr>
          <a:xfrm>
            <a:off x="7173963" y="907741"/>
            <a:ext cx="4296778" cy="2426110"/>
          </a:xfrm>
          <a:prstGeom prst="rect">
            <a:avLst/>
          </a:prstGeom>
        </p:spPr>
      </p:pic>
    </p:spTree>
    <p:extLst>
      <p:ext uri="{BB962C8B-B14F-4D97-AF65-F5344CB8AC3E}">
        <p14:creationId xmlns:p14="http://schemas.microsoft.com/office/powerpoint/2010/main" val="555013891"/>
      </p:ext>
    </p:extLst>
  </p:cSld>
  <p:clrMapOvr>
    <a:masterClrMapping/>
  </p:clrMapOvr>
  <mc:AlternateContent xmlns:mc="http://schemas.openxmlformats.org/markup-compatibility/2006">
    <mc:Choice xmlns:p14="http://schemas.microsoft.com/office/powerpoint/2010/main" Requires="p14">
      <p:transition spd="slow" p14:dur="2000" advTm="23045"/>
    </mc:Choice>
    <mc:Fallback>
      <p:transition spd="slow" advTm="23045"/>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810768" y="3435096"/>
            <a:ext cx="10575290" cy="646430"/>
          </a:xfrm>
          <a:prstGeom prst="rect">
            <a:avLst/>
          </a:prstGeom>
          <a:solidFill>
            <a:srgbClr val="425223"/>
          </a:solidFill>
        </p:spPr>
        <p:txBody>
          <a:bodyPr vert="horz" wrap="square" lIns="0" tIns="29845" rIns="0" bIns="0" rtlCol="0">
            <a:spAutoFit/>
          </a:bodyPr>
          <a:lstStyle/>
          <a:p>
            <a:pPr marL="90805">
              <a:lnSpc>
                <a:spcPct val="100000"/>
              </a:lnSpc>
              <a:spcBef>
                <a:spcPts val="235"/>
              </a:spcBef>
            </a:pPr>
            <a:r>
              <a:rPr sz="3600" b="1" spc="30">
                <a:solidFill>
                  <a:srgbClr val="FFFFFF"/>
                </a:solidFill>
                <a:latin typeface="Trebuchet MS"/>
                <a:cs typeface="Trebuchet MS"/>
              </a:rPr>
              <a:t>Thank</a:t>
            </a:r>
            <a:r>
              <a:rPr sz="3600" b="1" spc="-210">
                <a:solidFill>
                  <a:srgbClr val="FFFFFF"/>
                </a:solidFill>
                <a:latin typeface="Trebuchet MS"/>
                <a:cs typeface="Trebuchet MS"/>
              </a:rPr>
              <a:t> </a:t>
            </a:r>
            <a:r>
              <a:rPr sz="3600" b="1" spc="10">
                <a:solidFill>
                  <a:srgbClr val="FFFFFF"/>
                </a:solidFill>
                <a:latin typeface="Trebuchet MS"/>
                <a:cs typeface="Trebuchet MS"/>
              </a:rPr>
              <a:t>You!</a:t>
            </a:r>
            <a:endParaRPr sz="3600">
              <a:latin typeface="Trebuchet MS"/>
              <a:cs typeface="Trebuchet MS"/>
            </a:endParaRPr>
          </a:p>
        </p:txBody>
      </p:sp>
      <p:sp>
        <p:nvSpPr>
          <p:cNvPr id="4" name="object 4"/>
          <p:cNvSpPr/>
          <p:nvPr/>
        </p:nvSpPr>
        <p:spPr>
          <a:xfrm>
            <a:off x="7703819" y="341376"/>
            <a:ext cx="3755135" cy="822959"/>
          </a:xfrm>
          <a:prstGeom prst="rect">
            <a:avLst/>
          </a:prstGeom>
          <a:blipFill>
            <a:blip r:embed="rId2" cstate="print"/>
            <a:stretch>
              <a:fillRect/>
            </a:stretch>
          </a:blipFill>
        </p:spPr>
        <p:txBody>
          <a:bodyPr wrap="square" lIns="0" tIns="0" rIns="0" bIns="0" rtlCol="0"/>
          <a:lstStyle/>
          <a:p>
            <a:endParaRPr/>
          </a:p>
        </p:txBody>
      </p:sp>
      <p:sp>
        <p:nvSpPr>
          <p:cNvPr id="6" name="object 2">
            <a:extLst>
              <a:ext uri="{FF2B5EF4-FFF2-40B4-BE49-F238E27FC236}">
                <a16:creationId xmlns:a16="http://schemas.microsoft.com/office/drawing/2014/main" id="{58E09A7A-1357-41AE-8B1B-644BCC005F7A}"/>
              </a:ext>
            </a:extLst>
          </p:cNvPr>
          <p:cNvSpPr txBox="1"/>
          <p:nvPr/>
        </p:nvSpPr>
        <p:spPr>
          <a:xfrm>
            <a:off x="810768" y="3101662"/>
            <a:ext cx="5988347" cy="321242"/>
          </a:xfrm>
          <a:prstGeom prst="rect">
            <a:avLst/>
          </a:prstGeom>
        </p:spPr>
        <p:txBody>
          <a:bodyPr vert="horz" wrap="square" lIns="0" tIns="13335" rIns="0" bIns="0" rtlCol="0">
            <a:spAutoFit/>
          </a:bodyPr>
          <a:lstStyle/>
          <a:p>
            <a:pPr marL="12700">
              <a:lnSpc>
                <a:spcPct val="100000"/>
              </a:lnSpc>
              <a:spcBef>
                <a:spcPts val="105"/>
              </a:spcBef>
            </a:pPr>
            <a:r>
              <a:rPr sz="2000" spc="15">
                <a:latin typeface="Trebuchet MS"/>
                <a:cs typeface="Trebuchet MS"/>
              </a:rPr>
              <a:t>Benefits</a:t>
            </a:r>
            <a:r>
              <a:rPr sz="2000" spc="-100">
                <a:latin typeface="Trebuchet MS"/>
                <a:cs typeface="Trebuchet MS"/>
              </a:rPr>
              <a:t> </a:t>
            </a:r>
            <a:r>
              <a:rPr sz="2000" spc="30">
                <a:latin typeface="Trebuchet MS"/>
                <a:cs typeface="Trebuchet MS"/>
              </a:rPr>
              <a:t>202</a:t>
            </a:r>
            <a:r>
              <a:rPr lang="en-US" sz="2000" spc="30">
                <a:latin typeface="Trebuchet MS"/>
                <a:cs typeface="Trebuchet MS"/>
              </a:rPr>
              <a:t>7</a:t>
            </a:r>
            <a:r>
              <a:rPr sz="2000" spc="-105">
                <a:latin typeface="Trebuchet MS"/>
                <a:cs typeface="Trebuchet MS"/>
              </a:rPr>
              <a:t> </a:t>
            </a:r>
            <a:r>
              <a:rPr sz="2000" spc="50">
                <a:latin typeface="Trebuchet MS"/>
                <a:cs typeface="Trebuchet MS"/>
              </a:rPr>
              <a:t>Annual</a:t>
            </a:r>
            <a:r>
              <a:rPr sz="2000" spc="-114">
                <a:latin typeface="Trebuchet MS"/>
                <a:cs typeface="Trebuchet MS"/>
              </a:rPr>
              <a:t> </a:t>
            </a:r>
            <a:r>
              <a:rPr sz="2000" spc="20">
                <a:latin typeface="Trebuchet MS"/>
                <a:cs typeface="Trebuchet MS"/>
              </a:rPr>
              <a:t>Enrollment</a:t>
            </a:r>
            <a:endParaRPr sz="2000">
              <a:latin typeface="Trebuchet MS"/>
              <a:cs typeface="Trebuchet MS"/>
            </a:endParaRPr>
          </a:p>
        </p:txBody>
      </p:sp>
    </p:spTree>
  </p:cSld>
  <p:clrMapOvr>
    <a:masterClrMapping/>
  </p:clrMapOvr>
  <mc:AlternateContent xmlns:mc="http://schemas.openxmlformats.org/markup-compatibility/2006">
    <mc:Choice xmlns:p14="http://schemas.microsoft.com/office/powerpoint/2010/main" Requires="p14">
      <p:transition spd="slow" p14:dur="2000" advTm="14895"/>
    </mc:Choice>
    <mc:Fallback>
      <p:transition spd="slow" advTm="14895"/>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8d92a735-a8d9-4587-8f2f-c7e22163e83a"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B14216B53D4FB48859374746716C8EA" ma:contentTypeVersion="17" ma:contentTypeDescription="Create a new document." ma:contentTypeScope="" ma:versionID="c883103be7b145a83441a925966a1fb8">
  <xsd:schema xmlns:xsd="http://www.w3.org/2001/XMLSchema" xmlns:xs="http://www.w3.org/2001/XMLSchema" xmlns:p="http://schemas.microsoft.com/office/2006/metadata/properties" xmlns:ns3="8d92a735-a8d9-4587-8f2f-c7e22163e83a" xmlns:ns4="0289360a-5d72-412d-8f09-c5c28595ed2d" targetNamespace="http://schemas.microsoft.com/office/2006/metadata/properties" ma:root="true" ma:fieldsID="06a1b5573ce15d8a9eca8bb7fe46c35e" ns3:_="" ns4:_="">
    <xsd:import namespace="8d92a735-a8d9-4587-8f2f-c7e22163e83a"/>
    <xsd:import namespace="0289360a-5d72-412d-8f09-c5c28595ed2d"/>
    <xsd:element name="properties">
      <xsd:complexType>
        <xsd:sequence>
          <xsd:element name="documentManagement">
            <xsd:complexType>
              <xsd:all>
                <xsd:element ref="ns3:MediaServiceMetadata" minOccurs="0"/>
                <xsd:element ref="ns3:MediaServiceFastMetadata" minOccurs="0"/>
                <xsd:element ref="ns3:_activity" minOccurs="0"/>
                <xsd:element ref="ns4:SharedWithUsers" minOccurs="0"/>
                <xsd:element ref="ns4:SharedWithDetails" minOccurs="0"/>
                <xsd:element ref="ns4:SharingHintHash"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MediaServiceLocation" minOccurs="0"/>
                <xsd:element ref="ns3:MediaServiceObjectDetectorVersions" minOccurs="0"/>
                <xsd:element ref="ns3:MediaLengthInSeconds" minOccurs="0"/>
                <xsd:element ref="ns3:MediaServiceSystemTag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92a735-a8d9-4587-8f2f-c7e22163e83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_activity" ma:index="10" nillable="true" ma:displayName="_activity" ma:hidden="true" ma:internalName="_activity">
      <xsd:simpleType>
        <xsd:restriction base="dms:Note"/>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SystemTags" ma:index="22" nillable="true" ma:displayName="MediaServiceSystemTags" ma:hidden="true" ma:internalName="MediaServiceSystemTags" ma:readOnly="true">
      <xsd:simpleType>
        <xsd:restriction base="dms:Note"/>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289360a-5d72-412d-8f09-c5c28595ed2d"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SharingHintHash" ma:index="13"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5E39B8A-ACE8-405A-8715-B7312995D6DE}">
  <ds:schemaRefs>
    <ds:schemaRef ds:uri="0289360a-5d72-412d-8f09-c5c28595ed2d"/>
    <ds:schemaRef ds:uri="8d92a735-a8d9-4587-8f2f-c7e22163e83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E86A6939-32AA-4382-B34E-6F1B22FEC401}">
  <ds:schemaRefs>
    <ds:schemaRef ds:uri="http://schemas.microsoft.com/sharepoint/v3/contenttype/forms"/>
  </ds:schemaRefs>
</ds:datastoreItem>
</file>

<file path=customXml/itemProps3.xml><?xml version="1.0" encoding="utf-8"?>
<ds:datastoreItem xmlns:ds="http://schemas.openxmlformats.org/officeDocument/2006/customXml" ds:itemID="{3D7BB4F6-3482-41FF-99E2-03529F5022E8}">
  <ds:schemaRefs>
    <ds:schemaRef ds:uri="0289360a-5d72-412d-8f09-c5c28595ed2d"/>
    <ds:schemaRef ds:uri="8d92a735-a8d9-4587-8f2f-c7e22163e83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6f1cc5ec-98cf-49ce-95b0-cc53c242b539}" enabled="1" method="Standard" siteId="{feb377dd-d111-479c-aad4-16202fbd2d50}" removed="0"/>
</clbl:labelList>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44</Slides>
  <Notes>25</Notes>
  <HiddenSlides>0</HiddenSlide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PowerPoint Presentation</vt:lpstr>
      <vt:lpstr>Open Enrollment</vt:lpstr>
      <vt:lpstr>What’s New for 2027?</vt:lpstr>
      <vt:lpstr>NEW Vendor: Guardian - Basic &amp; Supplemental Life Insurance</vt:lpstr>
      <vt:lpstr>Short Term &amp; Long-Term Disability Insurance</vt:lpstr>
      <vt:lpstr>NEW! Nationwide - Voluntary Pet Insurance</vt:lpstr>
      <vt:lpstr>NEW! Rula – Behavioral Health</vt:lpstr>
      <vt:lpstr>Coming Soon! Wellable</vt:lpstr>
      <vt:lpstr>Reminders…</vt:lpstr>
      <vt:lpstr>Eligibility Overview</vt:lpstr>
      <vt:lpstr>2027 Medical and Prescription Benefits</vt:lpstr>
      <vt:lpstr>Medical Plan Summary</vt:lpstr>
      <vt:lpstr>CVS Health Virtual Care through Aetna</vt:lpstr>
      <vt:lpstr>Aetna Discounts</vt:lpstr>
      <vt:lpstr>Prescription Plan Summary</vt:lpstr>
      <vt:lpstr>2027 Medical and Pharmacy Plan Contributions</vt:lpstr>
      <vt:lpstr>PowerPoint Presentation</vt:lpstr>
      <vt:lpstr>Dental Plan Summary</vt:lpstr>
      <vt:lpstr>Vision Plan Summary</vt:lpstr>
      <vt:lpstr>Wellness Resources</vt:lpstr>
      <vt:lpstr>Aetna Reimbursement Program – Husk Wellness</vt:lpstr>
      <vt:lpstr>Functional Nutrition: Utopia WellCare  </vt:lpstr>
      <vt:lpstr>Employee Assistance Program</vt:lpstr>
      <vt:lpstr>Healthy Lifestyle Coaching</vt:lpstr>
      <vt:lpstr>PowerPoint Presentation</vt:lpstr>
      <vt:lpstr>Springpoint 401(k) Plan - Empower</vt:lpstr>
      <vt:lpstr>PowerPoint Presentation</vt:lpstr>
      <vt:lpstr>Flexible Spending Account (FSA)</vt:lpstr>
      <vt:lpstr>Whole Life with Long-Term Care - CHUBB</vt:lpstr>
      <vt:lpstr>Aflac Benefits</vt:lpstr>
      <vt:lpstr>PowerPoint Presentation</vt:lpstr>
      <vt:lpstr>Team Member Referral Reward</vt:lpstr>
      <vt:lpstr>Resident Referral Reward</vt:lpstr>
      <vt:lpstr>Certified Nursing Assistant Program</vt:lpstr>
      <vt:lpstr>Springpoint Foundation</vt:lpstr>
      <vt:lpstr>Springpoint Foundation</vt:lpstr>
      <vt:lpstr>Springpoint Strong Fund</vt:lpstr>
      <vt:lpstr>PowerPoint Presentation</vt:lpstr>
      <vt:lpstr>SmartConnect</vt:lpstr>
      <vt:lpstr>Member Advocacy</vt:lpstr>
      <vt:lpstr>BenePortal</vt:lpstr>
      <vt:lpstr>Important Open Enrollment Reminders!</vt:lpstr>
      <vt:lpstr>Any Questions?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CRESTWOOD MANOR</dc:title>
  <dc:creator>tricciardi</dc:creator>
  <cp:revision>1</cp:revision>
  <dcterms:created xsi:type="dcterms:W3CDTF">2023-09-20T18:54:54Z</dcterms:created>
  <dcterms:modified xsi:type="dcterms:W3CDTF">2026-10-14T20:38:16Z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2023-09-20T00:00:00Z</vt:filetime>
  </property>
  <property fmtid="{D5CDD505-2E9C-101B-9397-08002B2CF9AE}" pid="3" name="Creator">
    <vt:lpwstr>Acrobat PDFMaker 17 for PowerPoint</vt:lpwstr>
  </property>
  <property fmtid="{D5CDD505-2E9C-101B-9397-08002B2CF9AE}" pid="4" name="LastSaved">
    <vt:filetime>2023-09-20T00:00:00Z</vt:filetime>
  </property>
  <property fmtid="{D5CDD505-2E9C-101B-9397-08002B2CF9AE}" pid="5" name="ContentTypeId">
    <vt:lpwstr>0x010100EB14216B53D4FB48859374746716C8EA</vt:lpwstr>
  </property>
</Properties>
</file>